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handoutMasterIdLst>
    <p:handoutMasterId r:id="rId20"/>
  </p:handoutMasterIdLst>
  <p:sldIdLst>
    <p:sldId id="256" r:id="rId2"/>
    <p:sldId id="270" r:id="rId3"/>
    <p:sldId id="271" r:id="rId4"/>
    <p:sldId id="274" r:id="rId5"/>
    <p:sldId id="276" r:id="rId6"/>
    <p:sldId id="277" r:id="rId7"/>
    <p:sldId id="288" r:id="rId8"/>
    <p:sldId id="272" r:id="rId9"/>
    <p:sldId id="273" r:id="rId10"/>
    <p:sldId id="278" r:id="rId11"/>
    <p:sldId id="287" r:id="rId12"/>
    <p:sldId id="280" r:id="rId13"/>
    <p:sldId id="281" r:id="rId14"/>
    <p:sldId id="282" r:id="rId15"/>
    <p:sldId id="283" r:id="rId16"/>
    <p:sldId id="279" r:id="rId17"/>
    <p:sldId id="284" r:id="rId18"/>
    <p:sldId id="286" r:id="rId19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51174C-1EBF-44B1-ABA2-CE91E0BC7F86}" type="datetimeFigureOut">
              <a:rPr lang="es-CL" smtClean="0"/>
              <a:t>02-08-2019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0C413F-D006-480B-B68D-47D7CB69B45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496634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>
              <a:gd name="T0" fmla="*/ 2822 w 3985"/>
              <a:gd name="T1" fmla="*/ 0 h 3619"/>
              <a:gd name="T2" fmla="*/ 0 w 3985"/>
              <a:gd name="T3" fmla="*/ 975 h 3619"/>
              <a:gd name="T4" fmla="*/ 2169 w 3985"/>
              <a:gd name="T5" fmla="*/ 3619 h 3619"/>
              <a:gd name="T6" fmla="*/ 3985 w 3985"/>
              <a:gd name="T7" fmla="*/ 1125 h 3619"/>
              <a:gd name="T8" fmla="*/ 2822 w 3985"/>
              <a:gd name="T9" fmla="*/ 0 h 3619"/>
              <a:gd name="T10" fmla="*/ 2822 w 3985"/>
              <a:gd name="T11" fmla="*/ 0 h 36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s-CL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es-ES" noProof="0" smtClean="0"/>
              <a:t>Haga clic para modificar el estilo de título del patrón</a:t>
            </a:r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es-ES" noProof="0" smtClean="0"/>
              <a:t>Haga clic para modificar el estilo de subtítulo del patrón</a:t>
            </a:r>
          </a:p>
        </p:txBody>
      </p:sp>
      <p:sp>
        <p:nvSpPr>
          <p:cNvPr id="48133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EBF23FD-AC8F-4291-B455-6C9443027914}" type="datetimeFigureOut">
              <a:rPr lang="es-CL" smtClean="0"/>
              <a:pPr/>
              <a:t>02-08-2019</a:t>
            </a:fld>
            <a:endParaRPr lang="es-CL"/>
          </a:p>
        </p:txBody>
      </p:sp>
      <p:sp>
        <p:nvSpPr>
          <p:cNvPr id="48134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s-CL"/>
          </a:p>
        </p:txBody>
      </p:sp>
      <p:sp>
        <p:nvSpPr>
          <p:cNvPr id="48135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DE921241-D948-4C2C-95A6-AC99D0F09F3F}" type="slidenum">
              <a:rPr lang="es-CL" smtClean="0"/>
              <a:pPr/>
              <a:t>‹Nº›</a:t>
            </a:fld>
            <a:endParaRPr lang="es-CL"/>
          </a:p>
        </p:txBody>
      </p:sp>
      <p:grpSp>
        <p:nvGrpSpPr>
          <p:cNvPr id="48136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48137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>
                <a:gd name="T0" fmla="*/ 794 w 794"/>
                <a:gd name="T1" fmla="*/ 395 h 414"/>
                <a:gd name="T2" fmla="*/ 710 w 794"/>
                <a:gd name="T3" fmla="*/ 318 h 414"/>
                <a:gd name="T4" fmla="*/ 556 w 794"/>
                <a:gd name="T5" fmla="*/ 210 h 414"/>
                <a:gd name="T6" fmla="*/ 71 w 794"/>
                <a:gd name="T7" fmla="*/ 0 h 414"/>
                <a:gd name="T8" fmla="*/ 23 w 794"/>
                <a:gd name="T9" fmla="*/ 20 h 414"/>
                <a:gd name="T10" fmla="*/ 0 w 794"/>
                <a:gd name="T11" fmla="*/ 83 h 414"/>
                <a:gd name="T12" fmla="*/ 28 w 794"/>
                <a:gd name="T13" fmla="*/ 155 h 414"/>
                <a:gd name="T14" fmla="*/ 570 w 794"/>
                <a:gd name="T15" fmla="*/ 409 h 414"/>
                <a:gd name="T16" fmla="*/ 689 w 794"/>
                <a:gd name="T17" fmla="*/ 393 h 414"/>
                <a:gd name="T18" fmla="*/ 785 w 794"/>
                <a:gd name="T19" fmla="*/ 414 h 414"/>
                <a:gd name="T20" fmla="*/ 794 w 794"/>
                <a:gd name="T21" fmla="*/ 395 h 414"/>
                <a:gd name="T22" fmla="*/ 794 w 794"/>
                <a:gd name="T23" fmla="*/ 395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L"/>
            </a:p>
          </p:txBody>
        </p:sp>
        <p:sp>
          <p:nvSpPr>
            <p:cNvPr id="48138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L"/>
            </a:p>
          </p:txBody>
        </p:sp>
        <p:sp>
          <p:nvSpPr>
            <p:cNvPr id="48139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L"/>
            </a:p>
          </p:txBody>
        </p:sp>
        <p:grpSp>
          <p:nvGrpSpPr>
            <p:cNvPr id="48140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48141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>
                  <a:gd name="T0" fmla="*/ 110 w 150"/>
                  <a:gd name="T1" fmla="*/ 0 h 173"/>
                  <a:gd name="T2" fmla="*/ 40 w 150"/>
                  <a:gd name="T3" fmla="*/ 66 h 173"/>
                  <a:gd name="T4" fmla="*/ 0 w 150"/>
                  <a:gd name="T5" fmla="*/ 173 h 173"/>
                  <a:gd name="T6" fmla="*/ 80 w 150"/>
                  <a:gd name="T7" fmla="*/ 160 h 173"/>
                  <a:gd name="T8" fmla="*/ 103 w 150"/>
                  <a:gd name="T9" fmla="*/ 84 h 173"/>
                  <a:gd name="T10" fmla="*/ 150 w 150"/>
                  <a:gd name="T11" fmla="*/ 27 h 173"/>
                  <a:gd name="T12" fmla="*/ 110 w 150"/>
                  <a:gd name="T13" fmla="*/ 0 h 173"/>
                  <a:gd name="T14" fmla="*/ 110 w 150"/>
                  <a:gd name="T15" fmla="*/ 0 h 1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L"/>
              </a:p>
            </p:txBody>
          </p:sp>
          <p:sp>
            <p:nvSpPr>
              <p:cNvPr id="48142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>
                  <a:gd name="T0" fmla="*/ 156 w 1684"/>
                  <a:gd name="T1" fmla="*/ 0 h 880"/>
                  <a:gd name="T2" fmla="*/ 63 w 1684"/>
                  <a:gd name="T3" fmla="*/ 52 h 880"/>
                  <a:gd name="T4" fmla="*/ 0 w 1684"/>
                  <a:gd name="T5" fmla="*/ 208 h 880"/>
                  <a:gd name="T6" fmla="*/ 67 w 1684"/>
                  <a:gd name="T7" fmla="*/ 358 h 880"/>
                  <a:gd name="T8" fmla="*/ 1182 w 1684"/>
                  <a:gd name="T9" fmla="*/ 867 h 880"/>
                  <a:gd name="T10" fmla="*/ 1422 w 1684"/>
                  <a:gd name="T11" fmla="*/ 835 h 880"/>
                  <a:gd name="T12" fmla="*/ 1616 w 1684"/>
                  <a:gd name="T13" fmla="*/ 880 h 880"/>
                  <a:gd name="T14" fmla="*/ 1684 w 1684"/>
                  <a:gd name="T15" fmla="*/ 808 h 880"/>
                  <a:gd name="T16" fmla="*/ 1502 w 1684"/>
                  <a:gd name="T17" fmla="*/ 664 h 880"/>
                  <a:gd name="T18" fmla="*/ 1428 w 1684"/>
                  <a:gd name="T19" fmla="*/ 512 h 880"/>
                  <a:gd name="T20" fmla="*/ 1369 w 1684"/>
                  <a:gd name="T21" fmla="*/ 527 h 880"/>
                  <a:gd name="T22" fmla="*/ 1439 w 1684"/>
                  <a:gd name="T23" fmla="*/ 664 h 880"/>
                  <a:gd name="T24" fmla="*/ 1578 w 1684"/>
                  <a:gd name="T25" fmla="*/ 810 h 880"/>
                  <a:gd name="T26" fmla="*/ 1413 w 1684"/>
                  <a:gd name="T27" fmla="*/ 787 h 880"/>
                  <a:gd name="T28" fmla="*/ 1219 w 1684"/>
                  <a:gd name="T29" fmla="*/ 814 h 880"/>
                  <a:gd name="T30" fmla="*/ 1255 w 1684"/>
                  <a:gd name="T31" fmla="*/ 650 h 880"/>
                  <a:gd name="T32" fmla="*/ 1338 w 1684"/>
                  <a:gd name="T33" fmla="*/ 538 h 880"/>
                  <a:gd name="T34" fmla="*/ 1241 w 1684"/>
                  <a:gd name="T35" fmla="*/ 552 h 880"/>
                  <a:gd name="T36" fmla="*/ 1165 w 1684"/>
                  <a:gd name="T37" fmla="*/ 658 h 880"/>
                  <a:gd name="T38" fmla="*/ 1139 w 1684"/>
                  <a:gd name="T39" fmla="*/ 791 h 880"/>
                  <a:gd name="T40" fmla="*/ 107 w 1684"/>
                  <a:gd name="T41" fmla="*/ 310 h 880"/>
                  <a:gd name="T42" fmla="*/ 80 w 1684"/>
                  <a:gd name="T43" fmla="*/ 215 h 880"/>
                  <a:gd name="T44" fmla="*/ 103 w 1684"/>
                  <a:gd name="T45" fmla="*/ 95 h 880"/>
                  <a:gd name="T46" fmla="*/ 217 w 1684"/>
                  <a:gd name="T47" fmla="*/ 0 h 880"/>
                  <a:gd name="T48" fmla="*/ 156 w 1684"/>
                  <a:gd name="T49" fmla="*/ 0 h 880"/>
                  <a:gd name="T50" fmla="*/ 156 w 1684"/>
                  <a:gd name="T51" fmla="*/ 0 h 8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L"/>
              </a:p>
            </p:txBody>
          </p:sp>
          <p:sp>
            <p:nvSpPr>
              <p:cNvPr id="48143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L"/>
              </a:p>
            </p:txBody>
          </p:sp>
          <p:sp>
            <p:nvSpPr>
              <p:cNvPr id="48144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>
                  <a:gd name="T0" fmla="*/ 116 w 160"/>
                  <a:gd name="T1" fmla="*/ 0 h 335"/>
                  <a:gd name="T2" fmla="*/ 19 w 160"/>
                  <a:gd name="T3" fmla="*/ 106 h 335"/>
                  <a:gd name="T4" fmla="*/ 0 w 160"/>
                  <a:gd name="T5" fmla="*/ 230 h 335"/>
                  <a:gd name="T6" fmla="*/ 33 w 160"/>
                  <a:gd name="T7" fmla="*/ 314 h 335"/>
                  <a:gd name="T8" fmla="*/ 94 w 160"/>
                  <a:gd name="T9" fmla="*/ 335 h 335"/>
                  <a:gd name="T10" fmla="*/ 76 w 160"/>
                  <a:gd name="T11" fmla="*/ 154 h 335"/>
                  <a:gd name="T12" fmla="*/ 160 w 160"/>
                  <a:gd name="T13" fmla="*/ 17 h 335"/>
                  <a:gd name="T14" fmla="*/ 116 w 160"/>
                  <a:gd name="T15" fmla="*/ 0 h 335"/>
                  <a:gd name="T16" fmla="*/ 116 w 160"/>
                  <a:gd name="T17" fmla="*/ 0 h 3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L"/>
              </a:p>
            </p:txBody>
          </p:sp>
          <p:sp>
            <p:nvSpPr>
              <p:cNvPr id="48145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L"/>
              </a:p>
            </p:txBody>
          </p:sp>
        </p:grpSp>
      </p:grpSp>
      <p:grpSp>
        <p:nvGrpSpPr>
          <p:cNvPr id="48146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48147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>
                <a:gd name="T0" fmla="*/ 794 w 794"/>
                <a:gd name="T1" fmla="*/ 395 h 414"/>
                <a:gd name="T2" fmla="*/ 710 w 794"/>
                <a:gd name="T3" fmla="*/ 318 h 414"/>
                <a:gd name="T4" fmla="*/ 556 w 794"/>
                <a:gd name="T5" fmla="*/ 210 h 414"/>
                <a:gd name="T6" fmla="*/ 71 w 794"/>
                <a:gd name="T7" fmla="*/ 0 h 414"/>
                <a:gd name="T8" fmla="*/ 23 w 794"/>
                <a:gd name="T9" fmla="*/ 20 h 414"/>
                <a:gd name="T10" fmla="*/ 0 w 794"/>
                <a:gd name="T11" fmla="*/ 83 h 414"/>
                <a:gd name="T12" fmla="*/ 28 w 794"/>
                <a:gd name="T13" fmla="*/ 155 h 414"/>
                <a:gd name="T14" fmla="*/ 570 w 794"/>
                <a:gd name="T15" fmla="*/ 409 h 414"/>
                <a:gd name="T16" fmla="*/ 689 w 794"/>
                <a:gd name="T17" fmla="*/ 393 h 414"/>
                <a:gd name="T18" fmla="*/ 785 w 794"/>
                <a:gd name="T19" fmla="*/ 414 h 414"/>
                <a:gd name="T20" fmla="*/ 794 w 794"/>
                <a:gd name="T21" fmla="*/ 395 h 414"/>
                <a:gd name="T22" fmla="*/ 794 w 794"/>
                <a:gd name="T23" fmla="*/ 395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L"/>
            </a:p>
          </p:txBody>
        </p:sp>
        <p:sp>
          <p:nvSpPr>
            <p:cNvPr id="48148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L"/>
            </a:p>
          </p:txBody>
        </p:sp>
        <p:sp>
          <p:nvSpPr>
            <p:cNvPr id="48149" name="Freeform 21"/>
            <p:cNvSpPr>
              <a:spLocks/>
            </p:cNvSpPr>
            <p:nvPr userDrawn="1"/>
          </p:nvSpPr>
          <p:spPr bwMode="auto">
            <a:xfrm rot="7320404">
              <a:off x="5000" y="2912"/>
              <a:ext cx="416" cy="265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L"/>
            </a:p>
          </p:txBody>
        </p:sp>
        <p:grpSp>
          <p:nvGrpSpPr>
            <p:cNvPr id="48150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48151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>
                  <a:gd name="T0" fmla="*/ 110 w 150"/>
                  <a:gd name="T1" fmla="*/ 0 h 173"/>
                  <a:gd name="T2" fmla="*/ 40 w 150"/>
                  <a:gd name="T3" fmla="*/ 66 h 173"/>
                  <a:gd name="T4" fmla="*/ 0 w 150"/>
                  <a:gd name="T5" fmla="*/ 173 h 173"/>
                  <a:gd name="T6" fmla="*/ 80 w 150"/>
                  <a:gd name="T7" fmla="*/ 160 h 173"/>
                  <a:gd name="T8" fmla="*/ 103 w 150"/>
                  <a:gd name="T9" fmla="*/ 84 h 173"/>
                  <a:gd name="T10" fmla="*/ 150 w 150"/>
                  <a:gd name="T11" fmla="*/ 27 h 173"/>
                  <a:gd name="T12" fmla="*/ 110 w 150"/>
                  <a:gd name="T13" fmla="*/ 0 h 173"/>
                  <a:gd name="T14" fmla="*/ 110 w 150"/>
                  <a:gd name="T15" fmla="*/ 0 h 1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L"/>
              </a:p>
            </p:txBody>
          </p:sp>
          <p:sp>
            <p:nvSpPr>
              <p:cNvPr id="48152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>
                  <a:gd name="T0" fmla="*/ 156 w 1684"/>
                  <a:gd name="T1" fmla="*/ 0 h 880"/>
                  <a:gd name="T2" fmla="*/ 63 w 1684"/>
                  <a:gd name="T3" fmla="*/ 52 h 880"/>
                  <a:gd name="T4" fmla="*/ 0 w 1684"/>
                  <a:gd name="T5" fmla="*/ 208 h 880"/>
                  <a:gd name="T6" fmla="*/ 67 w 1684"/>
                  <a:gd name="T7" fmla="*/ 358 h 880"/>
                  <a:gd name="T8" fmla="*/ 1182 w 1684"/>
                  <a:gd name="T9" fmla="*/ 867 h 880"/>
                  <a:gd name="T10" fmla="*/ 1422 w 1684"/>
                  <a:gd name="T11" fmla="*/ 835 h 880"/>
                  <a:gd name="T12" fmla="*/ 1616 w 1684"/>
                  <a:gd name="T13" fmla="*/ 880 h 880"/>
                  <a:gd name="T14" fmla="*/ 1684 w 1684"/>
                  <a:gd name="T15" fmla="*/ 808 h 880"/>
                  <a:gd name="T16" fmla="*/ 1502 w 1684"/>
                  <a:gd name="T17" fmla="*/ 664 h 880"/>
                  <a:gd name="T18" fmla="*/ 1428 w 1684"/>
                  <a:gd name="T19" fmla="*/ 512 h 880"/>
                  <a:gd name="T20" fmla="*/ 1369 w 1684"/>
                  <a:gd name="T21" fmla="*/ 527 h 880"/>
                  <a:gd name="T22" fmla="*/ 1439 w 1684"/>
                  <a:gd name="T23" fmla="*/ 664 h 880"/>
                  <a:gd name="T24" fmla="*/ 1578 w 1684"/>
                  <a:gd name="T25" fmla="*/ 810 h 880"/>
                  <a:gd name="T26" fmla="*/ 1413 w 1684"/>
                  <a:gd name="T27" fmla="*/ 787 h 880"/>
                  <a:gd name="T28" fmla="*/ 1219 w 1684"/>
                  <a:gd name="T29" fmla="*/ 814 h 880"/>
                  <a:gd name="T30" fmla="*/ 1255 w 1684"/>
                  <a:gd name="T31" fmla="*/ 650 h 880"/>
                  <a:gd name="T32" fmla="*/ 1338 w 1684"/>
                  <a:gd name="T33" fmla="*/ 538 h 880"/>
                  <a:gd name="T34" fmla="*/ 1241 w 1684"/>
                  <a:gd name="T35" fmla="*/ 552 h 880"/>
                  <a:gd name="T36" fmla="*/ 1165 w 1684"/>
                  <a:gd name="T37" fmla="*/ 658 h 880"/>
                  <a:gd name="T38" fmla="*/ 1139 w 1684"/>
                  <a:gd name="T39" fmla="*/ 791 h 880"/>
                  <a:gd name="T40" fmla="*/ 107 w 1684"/>
                  <a:gd name="T41" fmla="*/ 310 h 880"/>
                  <a:gd name="T42" fmla="*/ 80 w 1684"/>
                  <a:gd name="T43" fmla="*/ 215 h 880"/>
                  <a:gd name="T44" fmla="*/ 103 w 1684"/>
                  <a:gd name="T45" fmla="*/ 95 h 880"/>
                  <a:gd name="T46" fmla="*/ 217 w 1684"/>
                  <a:gd name="T47" fmla="*/ 0 h 880"/>
                  <a:gd name="T48" fmla="*/ 156 w 1684"/>
                  <a:gd name="T49" fmla="*/ 0 h 880"/>
                  <a:gd name="T50" fmla="*/ 156 w 1684"/>
                  <a:gd name="T51" fmla="*/ 0 h 8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L"/>
              </a:p>
            </p:txBody>
          </p:sp>
          <p:sp>
            <p:nvSpPr>
              <p:cNvPr id="48153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L"/>
              </a:p>
            </p:txBody>
          </p:sp>
          <p:sp>
            <p:nvSpPr>
              <p:cNvPr id="48154" name="Freeform 26"/>
              <p:cNvSpPr>
                <a:spLocks/>
              </p:cNvSpPr>
              <p:nvPr userDrawn="1"/>
            </p:nvSpPr>
            <p:spPr bwMode="auto">
              <a:xfrm rot="7320404">
                <a:off x="5363" y="2874"/>
                <a:ext cx="63" cy="118"/>
              </a:xfrm>
              <a:custGeom>
                <a:avLst/>
                <a:gdLst>
                  <a:gd name="T0" fmla="*/ 116 w 160"/>
                  <a:gd name="T1" fmla="*/ 0 h 335"/>
                  <a:gd name="T2" fmla="*/ 19 w 160"/>
                  <a:gd name="T3" fmla="*/ 106 h 335"/>
                  <a:gd name="T4" fmla="*/ 0 w 160"/>
                  <a:gd name="T5" fmla="*/ 230 h 335"/>
                  <a:gd name="T6" fmla="*/ 33 w 160"/>
                  <a:gd name="T7" fmla="*/ 314 h 335"/>
                  <a:gd name="T8" fmla="*/ 94 w 160"/>
                  <a:gd name="T9" fmla="*/ 335 h 335"/>
                  <a:gd name="T10" fmla="*/ 76 w 160"/>
                  <a:gd name="T11" fmla="*/ 154 h 335"/>
                  <a:gd name="T12" fmla="*/ 160 w 160"/>
                  <a:gd name="T13" fmla="*/ 17 h 335"/>
                  <a:gd name="T14" fmla="*/ 116 w 160"/>
                  <a:gd name="T15" fmla="*/ 0 h 335"/>
                  <a:gd name="T16" fmla="*/ 116 w 160"/>
                  <a:gd name="T17" fmla="*/ 0 h 3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L"/>
              </a:p>
            </p:txBody>
          </p:sp>
          <p:sp>
            <p:nvSpPr>
              <p:cNvPr id="48155" name="Freeform 27"/>
              <p:cNvSpPr>
                <a:spLocks/>
              </p:cNvSpPr>
              <p:nvPr userDrawn="1"/>
            </p:nvSpPr>
            <p:spPr bwMode="auto">
              <a:xfrm rot="7320404">
                <a:off x="5136" y="3000"/>
                <a:ext cx="193" cy="104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L"/>
              </a:p>
            </p:txBody>
          </p:sp>
        </p:grpSp>
      </p:grpSp>
      <p:sp>
        <p:nvSpPr>
          <p:cNvPr id="48156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>
              <a:gd name="T0" fmla="*/ 0 w 4288"/>
              <a:gd name="T1" fmla="*/ 0 h 459"/>
              <a:gd name="T2" fmla="*/ 816 w 4288"/>
              <a:gd name="T3" fmla="*/ 256 h 459"/>
              <a:gd name="T4" fmla="*/ 1560 w 4288"/>
              <a:gd name="T5" fmla="*/ 144 h 459"/>
              <a:gd name="T6" fmla="*/ 1856 w 4288"/>
              <a:gd name="T7" fmla="*/ 376 h 459"/>
              <a:gd name="T8" fmla="*/ 2344 w 4288"/>
              <a:gd name="T9" fmla="*/ 152 h 459"/>
              <a:gd name="T10" fmla="*/ 3536 w 4288"/>
              <a:gd name="T11" fmla="*/ 456 h 459"/>
              <a:gd name="T12" fmla="*/ 4288 w 4288"/>
              <a:gd name="T13" fmla="*/ 136 h 4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CL"/>
          </a:p>
        </p:txBody>
      </p:sp>
      <p:sp>
        <p:nvSpPr>
          <p:cNvPr id="48157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>
              <a:gd name="T0" fmla="*/ 0 w 560"/>
              <a:gd name="T1" fmla="*/ 32 h 240"/>
              <a:gd name="T2" fmla="*/ 280 w 560"/>
              <a:gd name="T3" fmla="*/ 144 h 240"/>
              <a:gd name="T4" fmla="*/ 448 w 560"/>
              <a:gd name="T5" fmla="*/ 16 h 240"/>
              <a:gd name="T6" fmla="*/ 560 w 560"/>
              <a:gd name="T7" fmla="*/ 240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C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EBF23FD-AC8F-4291-B455-6C9443027914}" type="datetimeFigureOut">
              <a:rPr lang="es-CL" smtClean="0"/>
              <a:pPr/>
              <a:t>02-08-2019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921241-D948-4C2C-95A6-AC99D0F09F3F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61115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EBF23FD-AC8F-4291-B455-6C9443027914}" type="datetimeFigureOut">
              <a:rPr lang="es-CL" smtClean="0"/>
              <a:pPr/>
              <a:t>02-08-2019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921241-D948-4C2C-95A6-AC99D0F09F3F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556468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ítulo, text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EBF23FD-AC8F-4291-B455-6C9443027914}" type="datetimeFigureOut">
              <a:rPr lang="es-CL" smtClean="0"/>
              <a:pPr/>
              <a:t>02-08-2019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56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7183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DE921241-D948-4C2C-95A6-AC99D0F09F3F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28239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EBF23FD-AC8F-4291-B455-6C9443027914}" type="datetimeFigureOut">
              <a:rPr lang="es-CL" smtClean="0"/>
              <a:pPr/>
              <a:t>02-08-2019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921241-D948-4C2C-95A6-AC99D0F09F3F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24229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EBF23FD-AC8F-4291-B455-6C9443027914}" type="datetimeFigureOut">
              <a:rPr lang="es-CL" smtClean="0"/>
              <a:pPr/>
              <a:t>02-08-2019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921241-D948-4C2C-95A6-AC99D0F09F3F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62928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EBF23FD-AC8F-4291-B455-6C9443027914}" type="datetimeFigureOut">
              <a:rPr lang="es-CL" smtClean="0"/>
              <a:pPr/>
              <a:t>02-08-2019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921241-D948-4C2C-95A6-AC99D0F09F3F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13649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EBF23FD-AC8F-4291-B455-6C9443027914}" type="datetimeFigureOut">
              <a:rPr lang="es-CL" smtClean="0"/>
              <a:pPr/>
              <a:t>02-08-2019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921241-D948-4C2C-95A6-AC99D0F09F3F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60434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EBF23FD-AC8F-4291-B455-6C9443027914}" type="datetimeFigureOut">
              <a:rPr lang="es-CL" smtClean="0"/>
              <a:pPr/>
              <a:t>02-08-2019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921241-D948-4C2C-95A6-AC99D0F09F3F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10017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EBF23FD-AC8F-4291-B455-6C9443027914}" type="datetimeFigureOut">
              <a:rPr lang="es-CL" smtClean="0"/>
              <a:pPr/>
              <a:t>02-08-2019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921241-D948-4C2C-95A6-AC99D0F09F3F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5355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EBF23FD-AC8F-4291-B455-6C9443027914}" type="datetimeFigureOut">
              <a:rPr lang="es-CL" smtClean="0"/>
              <a:pPr/>
              <a:t>02-08-2019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921241-D948-4C2C-95A6-AC99D0F09F3F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2194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EBF23FD-AC8F-4291-B455-6C9443027914}" type="datetimeFigureOut">
              <a:rPr lang="es-CL" smtClean="0"/>
              <a:pPr/>
              <a:t>02-08-2019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921241-D948-4C2C-95A6-AC99D0F09F3F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83469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>
              <a:gd name="T0" fmla="*/ 2903 w 2903"/>
              <a:gd name="T1" fmla="*/ 433 h 3686"/>
              <a:gd name="T2" fmla="*/ 2565 w 2903"/>
              <a:gd name="T3" fmla="*/ 80 h 3686"/>
              <a:gd name="T4" fmla="*/ 2241 w 2903"/>
              <a:gd name="T5" fmla="*/ 0 h 3686"/>
              <a:gd name="T6" fmla="*/ 110 w 2903"/>
              <a:gd name="T7" fmla="*/ 2811 h 3686"/>
              <a:gd name="T8" fmla="*/ 110 w 2903"/>
              <a:gd name="T9" fmla="*/ 3228 h 3686"/>
              <a:gd name="T10" fmla="*/ 0 w 2903"/>
              <a:gd name="T11" fmla="*/ 3631 h 3686"/>
              <a:gd name="T12" fmla="*/ 72 w 2903"/>
              <a:gd name="T13" fmla="*/ 3686 h 3686"/>
              <a:gd name="T14" fmla="*/ 441 w 2903"/>
              <a:gd name="T15" fmla="*/ 3355 h 3686"/>
              <a:gd name="T16" fmla="*/ 740 w 2903"/>
              <a:gd name="T17" fmla="*/ 3228 h 3686"/>
              <a:gd name="T18" fmla="*/ 2903 w 2903"/>
              <a:gd name="T19" fmla="*/ 433 h 3686"/>
              <a:gd name="T20" fmla="*/ 2903 w 2903"/>
              <a:gd name="T21" fmla="*/ 433 h 36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s-CL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BEBF23FD-AC8F-4291-B455-6C9443027914}" type="datetimeFigureOut">
              <a:rPr lang="es-CL" smtClean="0"/>
              <a:pPr/>
              <a:t>02-08-2019</a:t>
            </a:fld>
            <a:endParaRPr lang="es-CL"/>
          </a:p>
        </p:txBody>
      </p:sp>
      <p:sp>
        <p:nvSpPr>
          <p:cNvPr id="4711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CL"/>
          </a:p>
        </p:txBody>
      </p:sp>
      <p:sp>
        <p:nvSpPr>
          <p:cNvPr id="4711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E921241-D948-4C2C-95A6-AC99D0F09F3F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47112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>
              <a:gd name="T0" fmla="*/ 2293 w 2911"/>
              <a:gd name="T1" fmla="*/ 0 h 3703"/>
              <a:gd name="T2" fmla="*/ 130 w 2911"/>
              <a:gd name="T3" fmla="*/ 2835 h 3703"/>
              <a:gd name="T4" fmla="*/ 131 w 2911"/>
              <a:gd name="T5" fmla="*/ 3201 h 3703"/>
              <a:gd name="T6" fmla="*/ 0 w 2911"/>
              <a:gd name="T7" fmla="*/ 3633 h 3703"/>
              <a:gd name="T8" fmla="*/ 50 w 2911"/>
              <a:gd name="T9" fmla="*/ 3703 h 3703"/>
              <a:gd name="T10" fmla="*/ 422 w 2911"/>
              <a:gd name="T11" fmla="*/ 3352 h 3703"/>
              <a:gd name="T12" fmla="*/ 763 w 2911"/>
              <a:gd name="T13" fmla="*/ 3220 h 3703"/>
              <a:gd name="T14" fmla="*/ 2911 w 2911"/>
              <a:gd name="T15" fmla="*/ 428 h 3703"/>
              <a:gd name="T16" fmla="*/ 2589 w 2911"/>
              <a:gd name="T17" fmla="*/ 96 h 3703"/>
              <a:gd name="T18" fmla="*/ 2293 w 2911"/>
              <a:gd name="T19" fmla="*/ 0 h 3703"/>
              <a:gd name="T20" fmla="*/ 2293 w 2911"/>
              <a:gd name="T21" fmla="*/ 0 h 37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s-CL"/>
          </a:p>
        </p:txBody>
      </p:sp>
      <p:sp>
        <p:nvSpPr>
          <p:cNvPr id="47113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>
              <a:gd name="T0" fmla="*/ 0 w 2561"/>
              <a:gd name="T1" fmla="*/ 2485 h 2777"/>
              <a:gd name="T2" fmla="*/ 432 w 2561"/>
              <a:gd name="T3" fmla="*/ 2553 h 2777"/>
              <a:gd name="T4" fmla="*/ 736 w 2561"/>
              <a:gd name="T5" fmla="*/ 2777 h 2777"/>
              <a:gd name="T6" fmla="*/ 2561 w 2561"/>
              <a:gd name="T7" fmla="*/ 399 h 2777"/>
              <a:gd name="T8" fmla="*/ 2118 w 2561"/>
              <a:gd name="T9" fmla="*/ 82 h 2777"/>
              <a:gd name="T10" fmla="*/ 1898 w 2561"/>
              <a:gd name="T11" fmla="*/ 0 h 2777"/>
              <a:gd name="T12" fmla="*/ 0 w 2561"/>
              <a:gd name="T13" fmla="*/ 2485 h 2777"/>
              <a:gd name="T14" fmla="*/ 0 w 2561"/>
              <a:gd name="T15" fmla="*/ 2485 h 27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s-CL"/>
          </a:p>
        </p:txBody>
      </p:sp>
      <p:grpSp>
        <p:nvGrpSpPr>
          <p:cNvPr id="47114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47115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>
                <a:gd name="T0" fmla="*/ 1587 w 2177"/>
                <a:gd name="T1" fmla="*/ 1260 h 1298"/>
                <a:gd name="T2" fmla="*/ 1420 w 2177"/>
                <a:gd name="T3" fmla="*/ 1106 h 1298"/>
                <a:gd name="T4" fmla="*/ 1331 w 2177"/>
                <a:gd name="T5" fmla="*/ 477 h 1298"/>
                <a:gd name="T6" fmla="*/ 2139 w 2177"/>
                <a:gd name="T7" fmla="*/ 330 h 1298"/>
                <a:gd name="T8" fmla="*/ 2177 w 2177"/>
                <a:gd name="T9" fmla="*/ 203 h 1298"/>
                <a:gd name="T10" fmla="*/ 2099 w 2177"/>
                <a:gd name="T11" fmla="*/ 100 h 1298"/>
                <a:gd name="T12" fmla="*/ 1276 w 2177"/>
                <a:gd name="T13" fmla="*/ 211 h 1298"/>
                <a:gd name="T14" fmla="*/ 1219 w 2177"/>
                <a:gd name="T15" fmla="*/ 32 h 1298"/>
                <a:gd name="T16" fmla="*/ 1085 w 2177"/>
                <a:gd name="T17" fmla="*/ 0 h 1298"/>
                <a:gd name="T18" fmla="*/ 958 w 2177"/>
                <a:gd name="T19" fmla="*/ 28 h 1298"/>
                <a:gd name="T20" fmla="*/ 888 w 2177"/>
                <a:gd name="T21" fmla="*/ 106 h 1298"/>
                <a:gd name="T22" fmla="*/ 937 w 2177"/>
                <a:gd name="T23" fmla="*/ 285 h 1298"/>
                <a:gd name="T24" fmla="*/ 660 w 2177"/>
                <a:gd name="T25" fmla="*/ 441 h 1298"/>
                <a:gd name="T26" fmla="*/ 983 w 2177"/>
                <a:gd name="T27" fmla="*/ 473 h 1298"/>
                <a:gd name="T28" fmla="*/ 1112 w 2177"/>
                <a:gd name="T29" fmla="*/ 889 h 1298"/>
                <a:gd name="T30" fmla="*/ 141 w 2177"/>
                <a:gd name="T31" fmla="*/ 469 h 1298"/>
                <a:gd name="T32" fmla="*/ 46 w 2177"/>
                <a:gd name="T33" fmla="*/ 509 h 1298"/>
                <a:gd name="T34" fmla="*/ 0 w 2177"/>
                <a:gd name="T35" fmla="*/ 636 h 1298"/>
                <a:gd name="T36" fmla="*/ 55 w 2177"/>
                <a:gd name="T37" fmla="*/ 779 h 1298"/>
                <a:gd name="T38" fmla="*/ 1139 w 2177"/>
                <a:gd name="T39" fmla="*/ 1288 h 1298"/>
                <a:gd name="T40" fmla="*/ 1378 w 2177"/>
                <a:gd name="T41" fmla="*/ 1256 h 1298"/>
                <a:gd name="T42" fmla="*/ 1570 w 2177"/>
                <a:gd name="T43" fmla="*/ 1298 h 1298"/>
                <a:gd name="T44" fmla="*/ 1587 w 2177"/>
                <a:gd name="T45" fmla="*/ 1260 h 1298"/>
                <a:gd name="T46" fmla="*/ 1587 w 2177"/>
                <a:gd name="T47" fmla="*/ 1260 h 1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L"/>
            </a:p>
          </p:txBody>
        </p:sp>
        <p:sp>
          <p:nvSpPr>
            <p:cNvPr id="47116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>
                <a:gd name="T0" fmla="*/ 0 w 143"/>
                <a:gd name="T1" fmla="*/ 7 h 258"/>
                <a:gd name="T2" fmla="*/ 120 w 143"/>
                <a:gd name="T3" fmla="*/ 0 h 258"/>
                <a:gd name="T4" fmla="*/ 143 w 143"/>
                <a:gd name="T5" fmla="*/ 233 h 258"/>
                <a:gd name="T6" fmla="*/ 8 w 143"/>
                <a:gd name="T7" fmla="*/ 258 h 258"/>
                <a:gd name="T8" fmla="*/ 0 w 143"/>
                <a:gd name="T9" fmla="*/ 7 h 258"/>
                <a:gd name="T10" fmla="*/ 0 w 143"/>
                <a:gd name="T11" fmla="*/ 7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L"/>
            </a:p>
          </p:txBody>
        </p:sp>
        <p:sp>
          <p:nvSpPr>
            <p:cNvPr id="47117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L"/>
            </a:p>
          </p:txBody>
        </p:sp>
        <p:sp>
          <p:nvSpPr>
            <p:cNvPr id="47118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L"/>
            </a:p>
          </p:txBody>
        </p:sp>
        <p:sp>
          <p:nvSpPr>
            <p:cNvPr id="47119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>
                <a:gd name="T0" fmla="*/ 0 w 272"/>
                <a:gd name="T1" fmla="*/ 28 h 241"/>
                <a:gd name="T2" fmla="*/ 160 w 272"/>
                <a:gd name="T3" fmla="*/ 0 h 241"/>
                <a:gd name="T4" fmla="*/ 251 w 272"/>
                <a:gd name="T5" fmla="*/ 36 h 241"/>
                <a:gd name="T6" fmla="*/ 272 w 272"/>
                <a:gd name="T7" fmla="*/ 139 h 241"/>
                <a:gd name="T8" fmla="*/ 164 w 272"/>
                <a:gd name="T9" fmla="*/ 146 h 241"/>
                <a:gd name="T10" fmla="*/ 32 w 272"/>
                <a:gd name="T11" fmla="*/ 241 h 241"/>
                <a:gd name="T12" fmla="*/ 0 w 272"/>
                <a:gd name="T13" fmla="*/ 28 h 241"/>
                <a:gd name="T14" fmla="*/ 0 w 272"/>
                <a:gd name="T15" fmla="*/ 28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L"/>
            </a:p>
          </p:txBody>
        </p:sp>
        <p:sp>
          <p:nvSpPr>
            <p:cNvPr id="47120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>
                <a:gd name="T0" fmla="*/ 152 w 152"/>
                <a:gd name="T1" fmla="*/ 4 h 224"/>
                <a:gd name="T2" fmla="*/ 152 w 152"/>
                <a:gd name="T3" fmla="*/ 224 h 224"/>
                <a:gd name="T4" fmla="*/ 0 w 152"/>
                <a:gd name="T5" fmla="*/ 8 h 224"/>
                <a:gd name="T6" fmla="*/ 72 w 152"/>
                <a:gd name="T7" fmla="*/ 0 h 224"/>
                <a:gd name="T8" fmla="*/ 152 w 152"/>
                <a:gd name="T9" fmla="*/ 4 h 224"/>
                <a:gd name="T10" fmla="*/ 152 w 152"/>
                <a:gd name="T11" fmla="*/ 4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L"/>
            </a:p>
          </p:txBody>
        </p:sp>
        <p:sp>
          <p:nvSpPr>
            <p:cNvPr id="47121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>
                <a:gd name="T0" fmla="*/ 0 w 386"/>
                <a:gd name="T1" fmla="*/ 80 h 764"/>
                <a:gd name="T2" fmla="*/ 87 w 386"/>
                <a:gd name="T3" fmla="*/ 0 h 764"/>
                <a:gd name="T4" fmla="*/ 232 w 386"/>
                <a:gd name="T5" fmla="*/ 6 h 764"/>
                <a:gd name="T6" fmla="*/ 386 w 386"/>
                <a:gd name="T7" fmla="*/ 764 h 764"/>
                <a:gd name="T8" fmla="*/ 279 w 386"/>
                <a:gd name="T9" fmla="*/ 720 h 764"/>
                <a:gd name="T10" fmla="*/ 152 w 386"/>
                <a:gd name="T11" fmla="*/ 677 h 764"/>
                <a:gd name="T12" fmla="*/ 0 w 386"/>
                <a:gd name="T13" fmla="*/ 80 h 764"/>
                <a:gd name="T14" fmla="*/ 0 w 386"/>
                <a:gd name="T15" fmla="*/ 80 h 7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L"/>
            </a:p>
          </p:txBody>
        </p:sp>
        <p:sp>
          <p:nvSpPr>
            <p:cNvPr id="47122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>
                <a:gd name="T0" fmla="*/ 692 w 728"/>
                <a:gd name="T1" fmla="*/ 0 h 348"/>
                <a:gd name="T2" fmla="*/ 0 w 728"/>
                <a:gd name="T3" fmla="*/ 106 h 348"/>
                <a:gd name="T4" fmla="*/ 28 w 728"/>
                <a:gd name="T5" fmla="*/ 348 h 348"/>
                <a:gd name="T6" fmla="*/ 715 w 728"/>
                <a:gd name="T7" fmla="*/ 237 h 348"/>
                <a:gd name="T8" fmla="*/ 728 w 728"/>
                <a:gd name="T9" fmla="*/ 43 h 348"/>
                <a:gd name="T10" fmla="*/ 692 w 728"/>
                <a:gd name="T11" fmla="*/ 0 h 348"/>
                <a:gd name="T12" fmla="*/ 692 w 728"/>
                <a:gd name="T13" fmla="*/ 0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L"/>
            </a:p>
          </p:txBody>
        </p:sp>
        <p:sp>
          <p:nvSpPr>
            <p:cNvPr id="47123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>
                <a:gd name="T0" fmla="*/ 272 w 312"/>
                <a:gd name="T1" fmla="*/ 0 h 135"/>
                <a:gd name="T2" fmla="*/ 0 w 312"/>
                <a:gd name="T3" fmla="*/ 78 h 135"/>
                <a:gd name="T4" fmla="*/ 312 w 312"/>
                <a:gd name="T5" fmla="*/ 135 h 135"/>
                <a:gd name="T6" fmla="*/ 272 w 312"/>
                <a:gd name="T7" fmla="*/ 0 h 135"/>
                <a:gd name="T8" fmla="*/ 272 w 312"/>
                <a:gd name="T9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L"/>
            </a:p>
          </p:txBody>
        </p:sp>
        <p:grpSp>
          <p:nvGrpSpPr>
            <p:cNvPr id="47124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47125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47126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>
                    <a:gd name="T0" fmla="*/ 0 w 313"/>
                    <a:gd name="T1" fmla="*/ 107 h 175"/>
                    <a:gd name="T2" fmla="*/ 114 w 313"/>
                    <a:gd name="T3" fmla="*/ 10 h 175"/>
                    <a:gd name="T4" fmla="*/ 213 w 313"/>
                    <a:gd name="T5" fmla="*/ 0 h 175"/>
                    <a:gd name="T6" fmla="*/ 292 w 313"/>
                    <a:gd name="T7" fmla="*/ 27 h 175"/>
                    <a:gd name="T8" fmla="*/ 313 w 313"/>
                    <a:gd name="T9" fmla="*/ 91 h 175"/>
                    <a:gd name="T10" fmla="*/ 167 w 313"/>
                    <a:gd name="T11" fmla="*/ 67 h 175"/>
                    <a:gd name="T12" fmla="*/ 74 w 313"/>
                    <a:gd name="T13" fmla="*/ 101 h 175"/>
                    <a:gd name="T14" fmla="*/ 13 w 313"/>
                    <a:gd name="T15" fmla="*/ 175 h 175"/>
                    <a:gd name="T16" fmla="*/ 0 w 313"/>
                    <a:gd name="T17" fmla="*/ 107 h 175"/>
                    <a:gd name="T18" fmla="*/ 0 w 313"/>
                    <a:gd name="T19" fmla="*/ 107 h 1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s-CL"/>
                </a:p>
              </p:txBody>
            </p:sp>
            <p:sp>
              <p:nvSpPr>
                <p:cNvPr id="47127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>
                    <a:gd name="T0" fmla="*/ 0 w 230"/>
                    <a:gd name="T1" fmla="*/ 40 h 266"/>
                    <a:gd name="T2" fmla="*/ 160 w 230"/>
                    <a:gd name="T3" fmla="*/ 266 h 266"/>
                    <a:gd name="T4" fmla="*/ 230 w 230"/>
                    <a:gd name="T5" fmla="*/ 251 h 266"/>
                    <a:gd name="T6" fmla="*/ 223 w 230"/>
                    <a:gd name="T7" fmla="*/ 17 h 266"/>
                    <a:gd name="T8" fmla="*/ 166 w 230"/>
                    <a:gd name="T9" fmla="*/ 0 h 266"/>
                    <a:gd name="T10" fmla="*/ 179 w 230"/>
                    <a:gd name="T11" fmla="*/ 197 h 266"/>
                    <a:gd name="T12" fmla="*/ 71 w 230"/>
                    <a:gd name="T13" fmla="*/ 4 h 266"/>
                    <a:gd name="T14" fmla="*/ 0 w 230"/>
                    <a:gd name="T15" fmla="*/ 40 h 266"/>
                    <a:gd name="T16" fmla="*/ 0 w 230"/>
                    <a:gd name="T17" fmla="*/ 40 h 2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s-CL"/>
                </a:p>
              </p:txBody>
            </p:sp>
            <p:sp>
              <p:nvSpPr>
                <p:cNvPr id="47128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>
                    <a:gd name="T0" fmla="*/ 0 w 87"/>
                    <a:gd name="T1" fmla="*/ 19 h 234"/>
                    <a:gd name="T2" fmla="*/ 36 w 87"/>
                    <a:gd name="T3" fmla="*/ 93 h 234"/>
                    <a:gd name="T4" fmla="*/ 44 w 87"/>
                    <a:gd name="T5" fmla="*/ 154 h 234"/>
                    <a:gd name="T6" fmla="*/ 27 w 87"/>
                    <a:gd name="T7" fmla="*/ 234 h 234"/>
                    <a:gd name="T8" fmla="*/ 80 w 87"/>
                    <a:gd name="T9" fmla="*/ 220 h 234"/>
                    <a:gd name="T10" fmla="*/ 87 w 87"/>
                    <a:gd name="T11" fmla="*/ 116 h 234"/>
                    <a:gd name="T12" fmla="*/ 46 w 87"/>
                    <a:gd name="T13" fmla="*/ 0 h 234"/>
                    <a:gd name="T14" fmla="*/ 0 w 87"/>
                    <a:gd name="T15" fmla="*/ 19 h 234"/>
                    <a:gd name="T16" fmla="*/ 0 w 87"/>
                    <a:gd name="T17" fmla="*/ 19 h 2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s-CL"/>
                </a:p>
              </p:txBody>
            </p:sp>
          </p:grpSp>
          <p:sp>
            <p:nvSpPr>
              <p:cNvPr id="47129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L"/>
              </a:p>
            </p:txBody>
          </p:sp>
          <p:sp>
            <p:nvSpPr>
              <p:cNvPr id="47130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L"/>
              </a:p>
            </p:txBody>
          </p:sp>
          <p:sp>
            <p:nvSpPr>
              <p:cNvPr id="47131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>
                  <a:gd name="T0" fmla="*/ 24 w 213"/>
                  <a:gd name="T1" fmla="*/ 0 h 478"/>
                  <a:gd name="T2" fmla="*/ 91 w 213"/>
                  <a:gd name="T3" fmla="*/ 25 h 478"/>
                  <a:gd name="T4" fmla="*/ 80 w 213"/>
                  <a:gd name="T5" fmla="*/ 192 h 478"/>
                  <a:gd name="T6" fmla="*/ 106 w 213"/>
                  <a:gd name="T7" fmla="*/ 327 h 478"/>
                  <a:gd name="T8" fmla="*/ 213 w 213"/>
                  <a:gd name="T9" fmla="*/ 451 h 478"/>
                  <a:gd name="T10" fmla="*/ 97 w 213"/>
                  <a:gd name="T11" fmla="*/ 478 h 478"/>
                  <a:gd name="T12" fmla="*/ 30 w 213"/>
                  <a:gd name="T13" fmla="*/ 344 h 478"/>
                  <a:gd name="T14" fmla="*/ 0 w 213"/>
                  <a:gd name="T15" fmla="*/ 57 h 478"/>
                  <a:gd name="T16" fmla="*/ 24 w 213"/>
                  <a:gd name="T17" fmla="*/ 0 h 478"/>
                  <a:gd name="T18" fmla="*/ 24 w 213"/>
                  <a:gd name="T19" fmla="*/ 0 h 4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L"/>
              </a:p>
            </p:txBody>
          </p:sp>
          <p:grpSp>
            <p:nvGrpSpPr>
              <p:cNvPr id="47132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47133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>
                    <a:gd name="T0" fmla="*/ 110 w 150"/>
                    <a:gd name="T1" fmla="*/ 0 h 173"/>
                    <a:gd name="T2" fmla="*/ 40 w 150"/>
                    <a:gd name="T3" fmla="*/ 66 h 173"/>
                    <a:gd name="T4" fmla="*/ 0 w 150"/>
                    <a:gd name="T5" fmla="*/ 173 h 173"/>
                    <a:gd name="T6" fmla="*/ 80 w 150"/>
                    <a:gd name="T7" fmla="*/ 160 h 173"/>
                    <a:gd name="T8" fmla="*/ 103 w 150"/>
                    <a:gd name="T9" fmla="*/ 84 h 173"/>
                    <a:gd name="T10" fmla="*/ 150 w 150"/>
                    <a:gd name="T11" fmla="*/ 27 h 173"/>
                    <a:gd name="T12" fmla="*/ 110 w 150"/>
                    <a:gd name="T13" fmla="*/ 0 h 173"/>
                    <a:gd name="T14" fmla="*/ 110 w 150"/>
                    <a:gd name="T15" fmla="*/ 0 h 1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s-CL"/>
                </a:p>
              </p:txBody>
            </p:sp>
            <p:sp>
              <p:nvSpPr>
                <p:cNvPr id="47134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>
                    <a:gd name="T0" fmla="*/ 156 w 1684"/>
                    <a:gd name="T1" fmla="*/ 0 h 880"/>
                    <a:gd name="T2" fmla="*/ 63 w 1684"/>
                    <a:gd name="T3" fmla="*/ 52 h 880"/>
                    <a:gd name="T4" fmla="*/ 0 w 1684"/>
                    <a:gd name="T5" fmla="*/ 208 h 880"/>
                    <a:gd name="T6" fmla="*/ 67 w 1684"/>
                    <a:gd name="T7" fmla="*/ 358 h 880"/>
                    <a:gd name="T8" fmla="*/ 1182 w 1684"/>
                    <a:gd name="T9" fmla="*/ 867 h 880"/>
                    <a:gd name="T10" fmla="*/ 1422 w 1684"/>
                    <a:gd name="T11" fmla="*/ 835 h 880"/>
                    <a:gd name="T12" fmla="*/ 1616 w 1684"/>
                    <a:gd name="T13" fmla="*/ 880 h 880"/>
                    <a:gd name="T14" fmla="*/ 1684 w 1684"/>
                    <a:gd name="T15" fmla="*/ 808 h 880"/>
                    <a:gd name="T16" fmla="*/ 1502 w 1684"/>
                    <a:gd name="T17" fmla="*/ 664 h 880"/>
                    <a:gd name="T18" fmla="*/ 1428 w 1684"/>
                    <a:gd name="T19" fmla="*/ 512 h 880"/>
                    <a:gd name="T20" fmla="*/ 1369 w 1684"/>
                    <a:gd name="T21" fmla="*/ 527 h 880"/>
                    <a:gd name="T22" fmla="*/ 1439 w 1684"/>
                    <a:gd name="T23" fmla="*/ 664 h 880"/>
                    <a:gd name="T24" fmla="*/ 1578 w 1684"/>
                    <a:gd name="T25" fmla="*/ 810 h 880"/>
                    <a:gd name="T26" fmla="*/ 1413 w 1684"/>
                    <a:gd name="T27" fmla="*/ 787 h 880"/>
                    <a:gd name="T28" fmla="*/ 1219 w 1684"/>
                    <a:gd name="T29" fmla="*/ 814 h 880"/>
                    <a:gd name="T30" fmla="*/ 1255 w 1684"/>
                    <a:gd name="T31" fmla="*/ 650 h 880"/>
                    <a:gd name="T32" fmla="*/ 1338 w 1684"/>
                    <a:gd name="T33" fmla="*/ 538 h 880"/>
                    <a:gd name="T34" fmla="*/ 1241 w 1684"/>
                    <a:gd name="T35" fmla="*/ 552 h 880"/>
                    <a:gd name="T36" fmla="*/ 1165 w 1684"/>
                    <a:gd name="T37" fmla="*/ 658 h 880"/>
                    <a:gd name="T38" fmla="*/ 1139 w 1684"/>
                    <a:gd name="T39" fmla="*/ 791 h 880"/>
                    <a:gd name="T40" fmla="*/ 107 w 1684"/>
                    <a:gd name="T41" fmla="*/ 310 h 880"/>
                    <a:gd name="T42" fmla="*/ 80 w 1684"/>
                    <a:gd name="T43" fmla="*/ 215 h 880"/>
                    <a:gd name="T44" fmla="*/ 103 w 1684"/>
                    <a:gd name="T45" fmla="*/ 95 h 880"/>
                    <a:gd name="T46" fmla="*/ 217 w 1684"/>
                    <a:gd name="T47" fmla="*/ 0 h 880"/>
                    <a:gd name="T48" fmla="*/ 156 w 1684"/>
                    <a:gd name="T49" fmla="*/ 0 h 880"/>
                    <a:gd name="T50" fmla="*/ 156 w 1684"/>
                    <a:gd name="T51" fmla="*/ 0 h 8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s-CL"/>
                </a:p>
              </p:txBody>
            </p:sp>
            <p:sp>
              <p:nvSpPr>
                <p:cNvPr id="47135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>
                    <a:gd name="T0" fmla="*/ 116 w 160"/>
                    <a:gd name="T1" fmla="*/ 0 h 335"/>
                    <a:gd name="T2" fmla="*/ 19 w 160"/>
                    <a:gd name="T3" fmla="*/ 106 h 335"/>
                    <a:gd name="T4" fmla="*/ 0 w 160"/>
                    <a:gd name="T5" fmla="*/ 230 h 335"/>
                    <a:gd name="T6" fmla="*/ 33 w 160"/>
                    <a:gd name="T7" fmla="*/ 314 h 335"/>
                    <a:gd name="T8" fmla="*/ 94 w 160"/>
                    <a:gd name="T9" fmla="*/ 335 h 335"/>
                    <a:gd name="T10" fmla="*/ 76 w 160"/>
                    <a:gd name="T11" fmla="*/ 154 h 335"/>
                    <a:gd name="T12" fmla="*/ 160 w 160"/>
                    <a:gd name="T13" fmla="*/ 17 h 335"/>
                    <a:gd name="T14" fmla="*/ 116 w 160"/>
                    <a:gd name="T15" fmla="*/ 0 h 335"/>
                    <a:gd name="T16" fmla="*/ 116 w 160"/>
                    <a:gd name="T17" fmla="*/ 0 h 3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s-CL"/>
                </a:p>
              </p:txBody>
            </p:sp>
            <p:sp>
              <p:nvSpPr>
                <p:cNvPr id="47136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>
                    <a:gd name="T0" fmla="*/ 218 w 642"/>
                    <a:gd name="T1" fmla="*/ 896 h 1188"/>
                    <a:gd name="T2" fmla="*/ 0 w 642"/>
                    <a:gd name="T3" fmla="*/ 124 h 1188"/>
                    <a:gd name="T4" fmla="*/ 81 w 642"/>
                    <a:gd name="T5" fmla="*/ 38 h 1188"/>
                    <a:gd name="T6" fmla="*/ 258 w 642"/>
                    <a:gd name="T7" fmla="*/ 0 h 1188"/>
                    <a:gd name="T8" fmla="*/ 399 w 642"/>
                    <a:gd name="T9" fmla="*/ 57 h 1188"/>
                    <a:gd name="T10" fmla="*/ 642 w 642"/>
                    <a:gd name="T11" fmla="*/ 1188 h 1188"/>
                    <a:gd name="T12" fmla="*/ 555 w 642"/>
                    <a:gd name="T13" fmla="*/ 1091 h 1188"/>
                    <a:gd name="T14" fmla="*/ 355 w 642"/>
                    <a:gd name="T15" fmla="*/ 97 h 1188"/>
                    <a:gd name="T16" fmla="*/ 226 w 642"/>
                    <a:gd name="T17" fmla="*/ 61 h 1188"/>
                    <a:gd name="T18" fmla="*/ 119 w 642"/>
                    <a:gd name="T19" fmla="*/ 74 h 1188"/>
                    <a:gd name="T20" fmla="*/ 76 w 642"/>
                    <a:gd name="T21" fmla="*/ 141 h 1188"/>
                    <a:gd name="T22" fmla="*/ 306 w 642"/>
                    <a:gd name="T23" fmla="*/ 924 h 1188"/>
                    <a:gd name="T24" fmla="*/ 218 w 642"/>
                    <a:gd name="T25" fmla="*/ 896 h 1188"/>
                    <a:gd name="T26" fmla="*/ 218 w 642"/>
                    <a:gd name="T27" fmla="*/ 896 h 11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s-CL"/>
                </a:p>
              </p:txBody>
            </p:sp>
            <p:sp>
              <p:nvSpPr>
                <p:cNvPr id="47137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>
                    <a:gd name="T0" fmla="*/ 0 w 192"/>
                    <a:gd name="T1" fmla="*/ 27 h 504"/>
                    <a:gd name="T2" fmla="*/ 76 w 192"/>
                    <a:gd name="T3" fmla="*/ 194 h 504"/>
                    <a:gd name="T4" fmla="*/ 113 w 192"/>
                    <a:gd name="T5" fmla="*/ 318 h 504"/>
                    <a:gd name="T6" fmla="*/ 116 w 192"/>
                    <a:gd name="T7" fmla="*/ 504 h 504"/>
                    <a:gd name="T8" fmla="*/ 192 w 192"/>
                    <a:gd name="T9" fmla="*/ 504 h 504"/>
                    <a:gd name="T10" fmla="*/ 187 w 192"/>
                    <a:gd name="T11" fmla="*/ 360 h 504"/>
                    <a:gd name="T12" fmla="*/ 162 w 192"/>
                    <a:gd name="T13" fmla="*/ 208 h 504"/>
                    <a:gd name="T14" fmla="*/ 99 w 192"/>
                    <a:gd name="T15" fmla="*/ 59 h 504"/>
                    <a:gd name="T16" fmla="*/ 63 w 192"/>
                    <a:gd name="T17" fmla="*/ 0 h 504"/>
                    <a:gd name="T18" fmla="*/ 0 w 192"/>
                    <a:gd name="T19" fmla="*/ 27 h 504"/>
                    <a:gd name="T20" fmla="*/ 0 w 192"/>
                    <a:gd name="T21" fmla="*/ 27 h 5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s-CL"/>
                </a:p>
              </p:txBody>
            </p:sp>
            <p:sp>
              <p:nvSpPr>
                <p:cNvPr id="47138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>
                    <a:gd name="T0" fmla="*/ 297 w 390"/>
                    <a:gd name="T1" fmla="*/ 0 h 269"/>
                    <a:gd name="T2" fmla="*/ 257 w 390"/>
                    <a:gd name="T3" fmla="*/ 17 h 269"/>
                    <a:gd name="T4" fmla="*/ 253 w 390"/>
                    <a:gd name="T5" fmla="*/ 66 h 269"/>
                    <a:gd name="T6" fmla="*/ 0 w 390"/>
                    <a:gd name="T7" fmla="*/ 169 h 269"/>
                    <a:gd name="T8" fmla="*/ 0 w 390"/>
                    <a:gd name="T9" fmla="*/ 222 h 269"/>
                    <a:gd name="T10" fmla="*/ 284 w 390"/>
                    <a:gd name="T11" fmla="*/ 226 h 269"/>
                    <a:gd name="T12" fmla="*/ 320 w 390"/>
                    <a:gd name="T13" fmla="*/ 269 h 269"/>
                    <a:gd name="T14" fmla="*/ 390 w 390"/>
                    <a:gd name="T15" fmla="*/ 266 h 269"/>
                    <a:gd name="T16" fmla="*/ 383 w 390"/>
                    <a:gd name="T17" fmla="*/ 190 h 269"/>
                    <a:gd name="T18" fmla="*/ 116 w 390"/>
                    <a:gd name="T19" fmla="*/ 176 h 269"/>
                    <a:gd name="T20" fmla="*/ 333 w 390"/>
                    <a:gd name="T21" fmla="*/ 89 h 269"/>
                    <a:gd name="T22" fmla="*/ 297 w 390"/>
                    <a:gd name="T23" fmla="*/ 0 h 269"/>
                    <a:gd name="T24" fmla="*/ 297 w 390"/>
                    <a:gd name="T25" fmla="*/ 0 h 2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s-CL"/>
                </a:p>
              </p:txBody>
            </p:sp>
            <p:sp>
              <p:nvSpPr>
                <p:cNvPr id="47139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>
                    <a:gd name="T0" fmla="*/ 0 w 941"/>
                    <a:gd name="T1" fmla="*/ 131 h 424"/>
                    <a:gd name="T2" fmla="*/ 863 w 941"/>
                    <a:gd name="T3" fmla="*/ 0 h 424"/>
                    <a:gd name="T4" fmla="*/ 926 w 941"/>
                    <a:gd name="T5" fmla="*/ 78 h 424"/>
                    <a:gd name="T6" fmla="*/ 941 w 941"/>
                    <a:gd name="T7" fmla="*/ 181 h 424"/>
                    <a:gd name="T8" fmla="*/ 903 w 941"/>
                    <a:gd name="T9" fmla="*/ 282 h 424"/>
                    <a:gd name="T10" fmla="*/ 57 w 941"/>
                    <a:gd name="T11" fmla="*/ 424 h 424"/>
                    <a:gd name="T12" fmla="*/ 53 w 941"/>
                    <a:gd name="T13" fmla="*/ 384 h 424"/>
                    <a:gd name="T14" fmla="*/ 863 w 941"/>
                    <a:gd name="T15" fmla="*/ 242 h 424"/>
                    <a:gd name="T16" fmla="*/ 893 w 941"/>
                    <a:gd name="T17" fmla="*/ 145 h 424"/>
                    <a:gd name="T18" fmla="*/ 840 w 941"/>
                    <a:gd name="T19" fmla="*/ 57 h 424"/>
                    <a:gd name="T20" fmla="*/ 0 w 941"/>
                    <a:gd name="T21" fmla="*/ 185 h 424"/>
                    <a:gd name="T22" fmla="*/ 0 w 941"/>
                    <a:gd name="T23" fmla="*/ 131 h 424"/>
                    <a:gd name="T24" fmla="*/ 0 w 941"/>
                    <a:gd name="T25" fmla="*/ 131 h 4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s-CL"/>
                </a:p>
              </p:txBody>
            </p:sp>
            <p:sp>
              <p:nvSpPr>
                <p:cNvPr id="47140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>
                    <a:gd name="T0" fmla="*/ 0 w 488"/>
                    <a:gd name="T1" fmla="*/ 126 h 173"/>
                    <a:gd name="T2" fmla="*/ 66 w 488"/>
                    <a:gd name="T3" fmla="*/ 173 h 173"/>
                    <a:gd name="T4" fmla="*/ 222 w 488"/>
                    <a:gd name="T5" fmla="*/ 166 h 173"/>
                    <a:gd name="T6" fmla="*/ 418 w 488"/>
                    <a:gd name="T7" fmla="*/ 116 h 173"/>
                    <a:gd name="T8" fmla="*/ 488 w 488"/>
                    <a:gd name="T9" fmla="*/ 42 h 173"/>
                    <a:gd name="T10" fmla="*/ 443 w 488"/>
                    <a:gd name="T11" fmla="*/ 2 h 173"/>
                    <a:gd name="T12" fmla="*/ 253 w 488"/>
                    <a:gd name="T13" fmla="*/ 0 h 173"/>
                    <a:gd name="T14" fmla="*/ 110 w 488"/>
                    <a:gd name="T15" fmla="*/ 12 h 173"/>
                    <a:gd name="T16" fmla="*/ 15 w 488"/>
                    <a:gd name="T17" fmla="*/ 76 h 173"/>
                    <a:gd name="T18" fmla="*/ 112 w 488"/>
                    <a:gd name="T19" fmla="*/ 95 h 173"/>
                    <a:gd name="T20" fmla="*/ 275 w 488"/>
                    <a:gd name="T21" fmla="*/ 53 h 173"/>
                    <a:gd name="T22" fmla="*/ 416 w 488"/>
                    <a:gd name="T23" fmla="*/ 53 h 173"/>
                    <a:gd name="T24" fmla="*/ 268 w 488"/>
                    <a:gd name="T25" fmla="*/ 110 h 173"/>
                    <a:gd name="T26" fmla="*/ 142 w 488"/>
                    <a:gd name="T27" fmla="*/ 126 h 173"/>
                    <a:gd name="T28" fmla="*/ 0 w 488"/>
                    <a:gd name="T29" fmla="*/ 126 h 173"/>
                    <a:gd name="T30" fmla="*/ 0 w 488"/>
                    <a:gd name="T31" fmla="*/ 126 h 1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s-CL"/>
                </a:p>
              </p:txBody>
            </p:sp>
          </p:grpSp>
        </p:grpSp>
      </p:grpSp>
      <p:grpSp>
        <p:nvGrpSpPr>
          <p:cNvPr id="47141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47142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L"/>
            </a:p>
          </p:txBody>
        </p:sp>
        <p:sp>
          <p:nvSpPr>
            <p:cNvPr id="47143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L"/>
            </a:p>
          </p:txBody>
        </p:sp>
      </p:grpSp>
      <p:grpSp>
        <p:nvGrpSpPr>
          <p:cNvPr id="47144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47145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47146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>
                  <a:gd name="T0" fmla="*/ 123 w 245"/>
                  <a:gd name="T1" fmla="*/ 9 h 806"/>
                  <a:gd name="T2" fmla="*/ 131 w 245"/>
                  <a:gd name="T3" fmla="*/ 342 h 806"/>
                  <a:gd name="T4" fmla="*/ 0 w 245"/>
                  <a:gd name="T5" fmla="*/ 806 h 806"/>
                  <a:gd name="T6" fmla="*/ 79 w 245"/>
                  <a:gd name="T7" fmla="*/ 789 h 806"/>
                  <a:gd name="T8" fmla="*/ 218 w 245"/>
                  <a:gd name="T9" fmla="*/ 376 h 806"/>
                  <a:gd name="T10" fmla="*/ 245 w 245"/>
                  <a:gd name="T11" fmla="*/ 0 h 806"/>
                  <a:gd name="T12" fmla="*/ 123 w 245"/>
                  <a:gd name="T13" fmla="*/ 9 h 806"/>
                  <a:gd name="T14" fmla="*/ 123 w 245"/>
                  <a:gd name="T15" fmla="*/ 9 h 8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L"/>
              </a:p>
            </p:txBody>
          </p:sp>
          <p:grpSp>
            <p:nvGrpSpPr>
              <p:cNvPr id="47147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47148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>
                    <a:gd name="T0" fmla="*/ 0 w 604"/>
                    <a:gd name="T1" fmla="*/ 0 h 349"/>
                    <a:gd name="T2" fmla="*/ 298 w 604"/>
                    <a:gd name="T3" fmla="*/ 184 h 349"/>
                    <a:gd name="T4" fmla="*/ 500 w 604"/>
                    <a:gd name="T5" fmla="*/ 349 h 349"/>
                    <a:gd name="T6" fmla="*/ 604 w 604"/>
                    <a:gd name="T7" fmla="*/ 140 h 349"/>
                    <a:gd name="T8" fmla="*/ 359 w 604"/>
                    <a:gd name="T9" fmla="*/ 9 h 349"/>
                    <a:gd name="T10" fmla="*/ 464 w 604"/>
                    <a:gd name="T11" fmla="*/ 184 h 349"/>
                    <a:gd name="T12" fmla="*/ 131 w 604"/>
                    <a:gd name="T13" fmla="*/ 17 h 349"/>
                    <a:gd name="T14" fmla="*/ 0 w 604"/>
                    <a:gd name="T15" fmla="*/ 0 h 349"/>
                    <a:gd name="T16" fmla="*/ 0 w 604"/>
                    <a:gd name="T17" fmla="*/ 0 h 3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s-CL"/>
                </a:p>
              </p:txBody>
            </p:sp>
            <p:sp>
              <p:nvSpPr>
                <p:cNvPr id="47149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48" y="332"/>
                  <a:ext cx="269" cy="438"/>
                </a:xfrm>
                <a:custGeom>
                  <a:avLst/>
                  <a:gdLst>
                    <a:gd name="T0" fmla="*/ 741 w 1064"/>
                    <a:gd name="T1" fmla="*/ 129 h 1230"/>
                    <a:gd name="T2" fmla="*/ 485 w 1064"/>
                    <a:gd name="T3" fmla="*/ 352 h 1230"/>
                    <a:gd name="T4" fmla="*/ 163 w 1064"/>
                    <a:gd name="T5" fmla="*/ 762 h 1230"/>
                    <a:gd name="T6" fmla="*/ 0 w 1064"/>
                    <a:gd name="T7" fmla="*/ 1101 h 1230"/>
                    <a:gd name="T8" fmla="*/ 59 w 1064"/>
                    <a:gd name="T9" fmla="*/ 1230 h 1230"/>
                    <a:gd name="T10" fmla="*/ 262 w 1064"/>
                    <a:gd name="T11" fmla="*/ 1201 h 1230"/>
                    <a:gd name="T12" fmla="*/ 578 w 1064"/>
                    <a:gd name="T13" fmla="*/ 914 h 1230"/>
                    <a:gd name="T14" fmla="*/ 876 w 1064"/>
                    <a:gd name="T15" fmla="*/ 534 h 1230"/>
                    <a:gd name="T16" fmla="*/ 1034 w 1064"/>
                    <a:gd name="T17" fmla="*/ 270 h 1230"/>
                    <a:gd name="T18" fmla="*/ 1064 w 1064"/>
                    <a:gd name="T19" fmla="*/ 84 h 1230"/>
                    <a:gd name="T20" fmla="*/ 977 w 1064"/>
                    <a:gd name="T21" fmla="*/ 0 h 1230"/>
                    <a:gd name="T22" fmla="*/ 836 w 1064"/>
                    <a:gd name="T23" fmla="*/ 65 h 1230"/>
                    <a:gd name="T24" fmla="*/ 969 w 1064"/>
                    <a:gd name="T25" fmla="*/ 107 h 1230"/>
                    <a:gd name="T26" fmla="*/ 876 w 1064"/>
                    <a:gd name="T27" fmla="*/ 352 h 1230"/>
                    <a:gd name="T28" fmla="*/ 690 w 1064"/>
                    <a:gd name="T29" fmla="*/ 656 h 1230"/>
                    <a:gd name="T30" fmla="*/ 350 w 1064"/>
                    <a:gd name="T31" fmla="*/ 1008 h 1230"/>
                    <a:gd name="T32" fmla="*/ 116 w 1064"/>
                    <a:gd name="T33" fmla="*/ 1114 h 1230"/>
                    <a:gd name="T34" fmla="*/ 135 w 1064"/>
                    <a:gd name="T35" fmla="*/ 943 h 1230"/>
                    <a:gd name="T36" fmla="*/ 437 w 1064"/>
                    <a:gd name="T37" fmla="*/ 504 h 1230"/>
                    <a:gd name="T38" fmla="*/ 831 w 1064"/>
                    <a:gd name="T39" fmla="*/ 118 h 1230"/>
                    <a:gd name="T40" fmla="*/ 741 w 1064"/>
                    <a:gd name="T41" fmla="*/ 129 h 1230"/>
                    <a:gd name="T42" fmla="*/ 741 w 1064"/>
                    <a:gd name="T43" fmla="*/ 129 h 12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s-CL"/>
                </a:p>
              </p:txBody>
            </p:sp>
            <p:sp>
              <p:nvSpPr>
                <p:cNvPr id="47150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58" y="182"/>
                  <a:ext cx="505" cy="898"/>
                </a:xfrm>
                <a:custGeom>
                  <a:avLst/>
                  <a:gdLst>
                    <a:gd name="T0" fmla="*/ 1941 w 2002"/>
                    <a:gd name="T1" fmla="*/ 0 h 2521"/>
                    <a:gd name="T2" fmla="*/ 0 w 2002"/>
                    <a:gd name="T3" fmla="*/ 2521 h 2521"/>
                    <a:gd name="T4" fmla="*/ 192 w 2002"/>
                    <a:gd name="T5" fmla="*/ 2450 h 2521"/>
                    <a:gd name="T6" fmla="*/ 2002 w 2002"/>
                    <a:gd name="T7" fmla="*/ 61 h 2521"/>
                    <a:gd name="T8" fmla="*/ 1941 w 2002"/>
                    <a:gd name="T9" fmla="*/ 0 h 2521"/>
                    <a:gd name="T10" fmla="*/ 1941 w 2002"/>
                    <a:gd name="T11" fmla="*/ 0 h 25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s-CL"/>
                </a:p>
              </p:txBody>
            </p:sp>
            <p:sp>
              <p:nvSpPr>
                <p:cNvPr id="47151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>
                    <a:gd name="T0" fmla="*/ 95 w 3007"/>
                    <a:gd name="T1" fmla="*/ 2844 h 3771"/>
                    <a:gd name="T2" fmla="*/ 394 w 3007"/>
                    <a:gd name="T3" fmla="*/ 2834 h 3771"/>
                    <a:gd name="T4" fmla="*/ 821 w 3007"/>
                    <a:gd name="T5" fmla="*/ 3009 h 3771"/>
                    <a:gd name="T6" fmla="*/ 681 w 3007"/>
                    <a:gd name="T7" fmla="*/ 2817 h 3771"/>
                    <a:gd name="T8" fmla="*/ 367 w 3007"/>
                    <a:gd name="T9" fmla="*/ 2703 h 3771"/>
                    <a:gd name="T10" fmla="*/ 637 w 3007"/>
                    <a:gd name="T11" fmla="*/ 2720 h 3771"/>
                    <a:gd name="T12" fmla="*/ 979 w 3007"/>
                    <a:gd name="T13" fmla="*/ 2870 h 3771"/>
                    <a:gd name="T14" fmla="*/ 2859 w 3007"/>
                    <a:gd name="T15" fmla="*/ 420 h 3771"/>
                    <a:gd name="T16" fmla="*/ 2578 w 3007"/>
                    <a:gd name="T17" fmla="*/ 148 h 3771"/>
                    <a:gd name="T18" fmla="*/ 2308 w 3007"/>
                    <a:gd name="T19" fmla="*/ 0 h 3771"/>
                    <a:gd name="T20" fmla="*/ 2692 w 3007"/>
                    <a:gd name="T21" fmla="*/ 78 h 3771"/>
                    <a:gd name="T22" fmla="*/ 3007 w 3007"/>
                    <a:gd name="T23" fmla="*/ 428 h 3771"/>
                    <a:gd name="T24" fmla="*/ 831 w 3007"/>
                    <a:gd name="T25" fmla="*/ 3273 h 3771"/>
                    <a:gd name="T26" fmla="*/ 481 w 3007"/>
                    <a:gd name="T27" fmla="*/ 3412 h 3771"/>
                    <a:gd name="T28" fmla="*/ 105 w 3007"/>
                    <a:gd name="T29" fmla="*/ 3771 h 3771"/>
                    <a:gd name="T30" fmla="*/ 0 w 3007"/>
                    <a:gd name="T31" fmla="*/ 3667 h 3771"/>
                    <a:gd name="T32" fmla="*/ 131 w 3007"/>
                    <a:gd name="T33" fmla="*/ 3631 h 3771"/>
                    <a:gd name="T34" fmla="*/ 376 w 3007"/>
                    <a:gd name="T35" fmla="*/ 3385 h 3771"/>
                    <a:gd name="T36" fmla="*/ 165 w 3007"/>
                    <a:gd name="T37" fmla="*/ 3273 h 3771"/>
                    <a:gd name="T38" fmla="*/ 165 w 3007"/>
                    <a:gd name="T39" fmla="*/ 3176 h 3771"/>
                    <a:gd name="T40" fmla="*/ 411 w 3007"/>
                    <a:gd name="T41" fmla="*/ 3298 h 3771"/>
                    <a:gd name="T42" fmla="*/ 411 w 3007"/>
                    <a:gd name="T43" fmla="*/ 3186 h 3771"/>
                    <a:gd name="T44" fmla="*/ 603 w 3007"/>
                    <a:gd name="T45" fmla="*/ 3220 h 3771"/>
                    <a:gd name="T46" fmla="*/ 428 w 3007"/>
                    <a:gd name="T47" fmla="*/ 3079 h 3771"/>
                    <a:gd name="T48" fmla="*/ 629 w 3007"/>
                    <a:gd name="T49" fmla="*/ 3062 h 3771"/>
                    <a:gd name="T50" fmla="*/ 95 w 3007"/>
                    <a:gd name="T51" fmla="*/ 2844 h 3771"/>
                    <a:gd name="T52" fmla="*/ 95 w 3007"/>
                    <a:gd name="T53" fmla="*/ 2844 h 37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s-CL"/>
                </a:p>
              </p:txBody>
            </p:sp>
            <p:sp>
              <p:nvSpPr>
                <p:cNvPr id="47152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297" y="897"/>
                  <a:ext cx="169" cy="122"/>
                </a:xfrm>
                <a:custGeom>
                  <a:avLst/>
                  <a:gdLst>
                    <a:gd name="T0" fmla="*/ 0 w 673"/>
                    <a:gd name="T1" fmla="*/ 80 h 342"/>
                    <a:gd name="T2" fmla="*/ 255 w 673"/>
                    <a:gd name="T3" fmla="*/ 106 h 342"/>
                    <a:gd name="T4" fmla="*/ 639 w 673"/>
                    <a:gd name="T5" fmla="*/ 342 h 342"/>
                    <a:gd name="T6" fmla="*/ 673 w 673"/>
                    <a:gd name="T7" fmla="*/ 289 h 342"/>
                    <a:gd name="T8" fmla="*/ 447 w 673"/>
                    <a:gd name="T9" fmla="*/ 114 h 342"/>
                    <a:gd name="T10" fmla="*/ 26 w 673"/>
                    <a:gd name="T11" fmla="*/ 0 h 342"/>
                    <a:gd name="T12" fmla="*/ 0 w 673"/>
                    <a:gd name="T13" fmla="*/ 80 h 342"/>
                    <a:gd name="T14" fmla="*/ 0 w 673"/>
                    <a:gd name="T15" fmla="*/ 80 h 3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s-CL"/>
                </a:p>
              </p:txBody>
            </p:sp>
            <p:sp>
              <p:nvSpPr>
                <p:cNvPr id="47153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6"/>
                  <a:ext cx="181" cy="144"/>
                </a:xfrm>
                <a:custGeom>
                  <a:avLst/>
                  <a:gdLst>
                    <a:gd name="T0" fmla="*/ 0 w 716"/>
                    <a:gd name="T1" fmla="*/ 78 h 403"/>
                    <a:gd name="T2" fmla="*/ 340 w 716"/>
                    <a:gd name="T3" fmla="*/ 148 h 403"/>
                    <a:gd name="T4" fmla="*/ 638 w 716"/>
                    <a:gd name="T5" fmla="*/ 403 h 403"/>
                    <a:gd name="T6" fmla="*/ 716 w 716"/>
                    <a:gd name="T7" fmla="*/ 296 h 403"/>
                    <a:gd name="T8" fmla="*/ 420 w 716"/>
                    <a:gd name="T9" fmla="*/ 114 h 403"/>
                    <a:gd name="T10" fmla="*/ 70 w 716"/>
                    <a:gd name="T11" fmla="*/ 0 h 403"/>
                    <a:gd name="T12" fmla="*/ 0 w 716"/>
                    <a:gd name="T13" fmla="*/ 78 h 403"/>
                    <a:gd name="T14" fmla="*/ 0 w 716"/>
                    <a:gd name="T15" fmla="*/ 78 h 40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s-CL"/>
                </a:p>
              </p:txBody>
            </p:sp>
            <p:sp>
              <p:nvSpPr>
                <p:cNvPr id="47154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>
                    <a:gd name="T0" fmla="*/ 0 w 717"/>
                    <a:gd name="T1" fmla="*/ 78 h 411"/>
                    <a:gd name="T2" fmla="*/ 316 w 717"/>
                    <a:gd name="T3" fmla="*/ 139 h 411"/>
                    <a:gd name="T4" fmla="*/ 649 w 717"/>
                    <a:gd name="T5" fmla="*/ 411 h 411"/>
                    <a:gd name="T6" fmla="*/ 717 w 717"/>
                    <a:gd name="T7" fmla="*/ 314 h 411"/>
                    <a:gd name="T8" fmla="*/ 394 w 717"/>
                    <a:gd name="T9" fmla="*/ 87 h 411"/>
                    <a:gd name="T10" fmla="*/ 54 w 717"/>
                    <a:gd name="T11" fmla="*/ 0 h 411"/>
                    <a:gd name="T12" fmla="*/ 0 w 717"/>
                    <a:gd name="T13" fmla="*/ 78 h 411"/>
                    <a:gd name="T14" fmla="*/ 0 w 717"/>
                    <a:gd name="T15" fmla="*/ 78 h 4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s-CL"/>
                </a:p>
              </p:txBody>
            </p:sp>
            <p:sp>
              <p:nvSpPr>
                <p:cNvPr id="47155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48" y="142"/>
                  <a:ext cx="179" cy="138"/>
                </a:xfrm>
                <a:custGeom>
                  <a:avLst/>
                  <a:gdLst>
                    <a:gd name="T0" fmla="*/ 0 w 709"/>
                    <a:gd name="T1" fmla="*/ 88 h 386"/>
                    <a:gd name="T2" fmla="*/ 272 w 709"/>
                    <a:gd name="T3" fmla="*/ 131 h 386"/>
                    <a:gd name="T4" fmla="*/ 665 w 709"/>
                    <a:gd name="T5" fmla="*/ 386 h 386"/>
                    <a:gd name="T6" fmla="*/ 709 w 709"/>
                    <a:gd name="T7" fmla="*/ 308 h 386"/>
                    <a:gd name="T8" fmla="*/ 306 w 709"/>
                    <a:gd name="T9" fmla="*/ 53 h 386"/>
                    <a:gd name="T10" fmla="*/ 43 w 709"/>
                    <a:gd name="T11" fmla="*/ 0 h 386"/>
                    <a:gd name="T12" fmla="*/ 0 w 709"/>
                    <a:gd name="T13" fmla="*/ 88 h 386"/>
                    <a:gd name="T14" fmla="*/ 0 w 709"/>
                    <a:gd name="T15" fmla="*/ 88 h 3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s-CL"/>
                </a:p>
              </p:txBody>
            </p:sp>
          </p:grpSp>
        </p:grpSp>
        <p:sp>
          <p:nvSpPr>
            <p:cNvPr id="47156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CL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511" y="1612776"/>
            <a:ext cx="8496945" cy="1600200"/>
          </a:xfrm>
        </p:spPr>
        <p:txBody>
          <a:bodyPr>
            <a:normAutofit/>
          </a:bodyPr>
          <a:lstStyle/>
          <a:p>
            <a:r>
              <a:rPr lang="es-MX" b="1" dirty="0" smtClean="0">
                <a:latin typeface="Lucida Handwriting" pitchFamily="66" charset="0"/>
              </a:rPr>
              <a:t>PRÁCTICAS EXITOSAS     EN EDUCACIÓN BÁSICA</a:t>
            </a:r>
          </a:p>
        </p:txBody>
      </p:sp>
      <p:pic>
        <p:nvPicPr>
          <p:cNvPr id="1026" name="Picture 2" descr="logoC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8672" y="-32399"/>
            <a:ext cx="1709515" cy="1878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olegi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27" y="3523634"/>
            <a:ext cx="8930061" cy="3168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06680" cy="1800200"/>
          </a:xfrm>
        </p:spPr>
        <p:txBody>
          <a:bodyPr/>
          <a:lstStyle/>
          <a:p>
            <a:r>
              <a:rPr lang="es-CL" sz="4800" b="1" dirty="0" smtClean="0">
                <a:solidFill>
                  <a:srgbClr val="FFC000"/>
                </a:solidFill>
                <a:latin typeface="Lucida Handwriting" pitchFamily="66" charset="0"/>
              </a:rPr>
              <a:t>ESTRATEGIAS MÁS EFECTIVAS EN EL AULA</a:t>
            </a:r>
            <a:endParaRPr lang="es-CL" sz="4800" b="1" dirty="0">
              <a:solidFill>
                <a:srgbClr val="FFC000"/>
              </a:solidFill>
              <a:latin typeface="Lucida Handwriting" pitchFamily="66" charset="0"/>
            </a:endParaRPr>
          </a:p>
        </p:txBody>
      </p:sp>
      <p:pic>
        <p:nvPicPr>
          <p:cNvPr id="1026" name="Picture 2" descr="Resultado de imagen para estrategias efectivas en el aul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2780928"/>
            <a:ext cx="5647006" cy="3766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276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-159937" y="188640"/>
            <a:ext cx="8676456" cy="1944216"/>
          </a:xfrm>
        </p:spPr>
        <p:txBody>
          <a:bodyPr/>
          <a:lstStyle/>
          <a:p>
            <a:r>
              <a:rPr lang="es-CL" sz="3600" dirty="0" smtClean="0"/>
              <a:t/>
            </a:r>
            <a:br>
              <a:rPr lang="es-CL" sz="3600" dirty="0" smtClean="0"/>
            </a:br>
            <a:r>
              <a:rPr lang="es-CL" sz="3600" dirty="0"/>
              <a:t/>
            </a:r>
            <a:br>
              <a:rPr lang="es-CL" sz="3600" dirty="0"/>
            </a:br>
            <a:r>
              <a:rPr lang="es-CL" sz="3600" dirty="0" smtClean="0"/>
              <a:t/>
            </a:r>
            <a:br>
              <a:rPr lang="es-CL" sz="3600" dirty="0" smtClean="0"/>
            </a:br>
            <a:r>
              <a:rPr lang="es-CL" sz="3600" dirty="0"/>
              <a:t/>
            </a:r>
            <a:br>
              <a:rPr lang="es-CL" sz="3600" dirty="0"/>
            </a:br>
            <a:r>
              <a:rPr lang="es-CL" sz="3600" dirty="0" smtClean="0"/>
              <a:t/>
            </a:r>
            <a:br>
              <a:rPr lang="es-CL" sz="3600" dirty="0" smtClean="0"/>
            </a:br>
            <a:r>
              <a:rPr lang="es-CL" sz="3600" dirty="0"/>
              <a:t/>
            </a:r>
            <a:br>
              <a:rPr lang="es-CL" sz="3600" dirty="0"/>
            </a:br>
            <a:r>
              <a:rPr lang="es-CL" sz="3600" dirty="0" smtClean="0"/>
              <a:t/>
            </a:r>
            <a:br>
              <a:rPr lang="es-CL" sz="3600" dirty="0" smtClean="0"/>
            </a:br>
            <a:r>
              <a:rPr lang="es-CL" sz="3600" dirty="0"/>
              <a:t/>
            </a:r>
            <a:br>
              <a:rPr lang="es-CL" sz="3600" dirty="0"/>
            </a:br>
            <a:r>
              <a:rPr lang="es-CL" sz="3600" u="sng" dirty="0" smtClean="0">
                <a:latin typeface="Lucida Handwriting" pitchFamily="66" charset="0"/>
              </a:rPr>
              <a:t>Diseño </a:t>
            </a:r>
            <a:r>
              <a:rPr lang="es-CL" sz="3600" u="sng" dirty="0">
                <a:latin typeface="Lucida Handwriting" pitchFamily="66" charset="0"/>
              </a:rPr>
              <a:t>de planificación con los estilos de aprendizaje</a:t>
            </a:r>
            <a:r>
              <a:rPr lang="es-CL" sz="3600" dirty="0"/>
              <a:t/>
            </a:r>
            <a:br>
              <a:rPr lang="es-CL" sz="3600" dirty="0"/>
            </a:br>
            <a:endParaRPr lang="es-CL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1520730"/>
            <a:ext cx="8568952" cy="3657600"/>
          </a:xfrm>
        </p:spPr>
        <p:txBody>
          <a:bodyPr/>
          <a:lstStyle/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s-CL" dirty="0" smtClean="0">
                <a:latin typeface="Arial" pitchFamily="34" charset="0"/>
                <a:cs typeface="Arial" pitchFamily="34" charset="0"/>
              </a:rPr>
              <a:t>Aplicación de test de estilos de aprendizajes a todos los alumnos al inicio del semestre.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s-CL" dirty="0" smtClean="0">
                <a:latin typeface="Arial" pitchFamily="34" charset="0"/>
                <a:cs typeface="Arial" pitchFamily="34" charset="0"/>
              </a:rPr>
              <a:t>A partir de los resultados se diseñan las actividades y evaluaciones para atender las necesidades de cada alumno.</a:t>
            </a:r>
          </a:p>
          <a:p>
            <a:endParaRPr lang="es-CL" dirty="0"/>
          </a:p>
        </p:txBody>
      </p:sp>
      <p:pic>
        <p:nvPicPr>
          <p:cNvPr id="1026" name="Picture 2" descr="C:\Users\Hp\Desktop\slide_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4668205"/>
            <a:ext cx="5690915" cy="21897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3866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-324544" y="-26348"/>
            <a:ext cx="9289032" cy="1600200"/>
          </a:xfrm>
        </p:spPr>
        <p:txBody>
          <a:bodyPr/>
          <a:lstStyle/>
          <a:p>
            <a:r>
              <a:rPr lang="es-CL" sz="4000" b="1" u="sng" dirty="0" smtClean="0">
                <a:latin typeface="Lucida Handwriting" pitchFamily="66" charset="0"/>
              </a:rPr>
              <a:t>Método</a:t>
            </a:r>
            <a:br>
              <a:rPr lang="es-CL" sz="4000" b="1" u="sng" dirty="0" smtClean="0">
                <a:latin typeface="Lucida Handwriting" pitchFamily="66" charset="0"/>
              </a:rPr>
            </a:br>
            <a:r>
              <a:rPr lang="es-CL" sz="4000" b="1" u="sng" dirty="0" smtClean="0">
                <a:latin typeface="Lucida Handwriting" pitchFamily="66" charset="0"/>
              </a:rPr>
              <a:t>“Letrilandia:País de las letras”</a:t>
            </a:r>
            <a:endParaRPr lang="es-CL" sz="4000" b="1" u="sng" dirty="0">
              <a:latin typeface="Lucida Handwriting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475656" y="1844824"/>
            <a:ext cx="7200800" cy="4696544"/>
          </a:xfrm>
        </p:spPr>
        <p:txBody>
          <a:bodyPr/>
          <a:lstStyle/>
          <a:p>
            <a:r>
              <a:rPr lang="es-CL" sz="2400" dirty="0" smtClean="0"/>
              <a:t>Unifica las </a:t>
            </a:r>
            <a:r>
              <a:rPr lang="es-CL" sz="2400" dirty="0"/>
              <a:t>dos habilidades lingüísticas básicas </a:t>
            </a:r>
            <a:r>
              <a:rPr lang="es-CL" sz="2400" dirty="0" smtClean="0"/>
              <a:t>la </a:t>
            </a:r>
            <a:r>
              <a:rPr lang="es-CL" sz="2400" dirty="0"/>
              <a:t>lectura y la </a:t>
            </a:r>
            <a:r>
              <a:rPr lang="es-CL" sz="2400" dirty="0" smtClean="0"/>
              <a:t>escritura.</a:t>
            </a:r>
          </a:p>
          <a:p>
            <a:r>
              <a:rPr lang="es-CL" sz="2400" dirty="0"/>
              <a:t>Su característica fundamental reside en la idea de convertir las letras en personajes de un </a:t>
            </a:r>
            <a:r>
              <a:rPr lang="es-CL" sz="2400" dirty="0" smtClean="0"/>
              <a:t>mundo imaginario</a:t>
            </a:r>
            <a:r>
              <a:rPr lang="es-CL" sz="2400" dirty="0"/>
              <a:t> y en utilizar la fantasía de los cuentos como elemento motivador</a:t>
            </a:r>
            <a:r>
              <a:rPr lang="es-CL" sz="2400" dirty="0" smtClean="0"/>
              <a:t>.  A </a:t>
            </a:r>
            <a:r>
              <a:rPr lang="es-CL" sz="2400" dirty="0"/>
              <a:t>partir de las historias que se narran se presenta el sonido de cada una de las letras y se explican aspectos complejos de nuestra lengua de una manera amena y sencilla que los niños recuerdan de forma natural.”</a:t>
            </a:r>
          </a:p>
        </p:txBody>
      </p:sp>
      <p:sp>
        <p:nvSpPr>
          <p:cNvPr id="4" name="AutoShape 2" descr="Resultado de imagen para metodo de lectura el pais de las letra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5" name="AutoShape 4" descr="Resultado de imagen para metodo de lectura el pais de las letra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pic>
        <p:nvPicPr>
          <p:cNvPr id="1030" name="Picture 6" descr="Imagen relacionad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708920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1497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11560" y="260648"/>
            <a:ext cx="7696200" cy="1816224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s-CL" dirty="0" smtClean="0"/>
              <a:t>Una de las fortalezas de este método de lectoescritura es que promueve y desarrolla la comprensión lectora.</a:t>
            </a:r>
            <a:endParaRPr lang="es-CL" dirty="0"/>
          </a:p>
        </p:txBody>
      </p:sp>
      <p:pic>
        <p:nvPicPr>
          <p:cNvPr id="2050" name="Picture 2" descr="C:\Users\Hp\Desktop\2560_300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72816"/>
            <a:ext cx="9144000" cy="5055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1465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548680"/>
            <a:ext cx="8280920" cy="1080120"/>
          </a:xfrm>
        </p:spPr>
        <p:txBody>
          <a:bodyPr/>
          <a:lstStyle/>
          <a:p>
            <a:pPr marL="0" indent="0" algn="ctr">
              <a:buNone/>
            </a:pPr>
            <a:r>
              <a:rPr lang="es-CL" b="1" dirty="0" smtClean="0"/>
              <a:t>El método culmina con una ceremonia denominada “YA SÉ LEER”</a:t>
            </a:r>
            <a:endParaRPr lang="es-CL" b="1" dirty="0"/>
          </a:p>
        </p:txBody>
      </p:sp>
      <p:pic>
        <p:nvPicPr>
          <p:cNvPr id="3074" name="Picture 2" descr="No hay texto alternativo automático disponible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142" y="1714499"/>
            <a:ext cx="9176142" cy="5143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3123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La imagen puede contener: 10 persona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695" y="-1"/>
            <a:ext cx="4811719" cy="3501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La imagen puede contener: 2 persona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012" y="3501008"/>
            <a:ext cx="4796036" cy="3375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La imagen puede contener: 3 personas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-1"/>
            <a:ext cx="4355976" cy="3600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6" name="Picture 10" descr="La imagen puede contener: 3 personas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3501008"/>
            <a:ext cx="4329126" cy="33569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9943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332656"/>
            <a:ext cx="7230740" cy="1131912"/>
          </a:xfrm>
        </p:spPr>
        <p:txBody>
          <a:bodyPr/>
          <a:lstStyle/>
          <a:p>
            <a:r>
              <a:rPr lang="es-CL" b="1" u="sng" dirty="0" smtClean="0">
                <a:latin typeface="Lucida Handwriting" pitchFamily="66" charset="0"/>
              </a:rPr>
              <a:t>PLAN LECTOR</a:t>
            </a:r>
            <a:endParaRPr lang="es-CL" b="1" u="sng" dirty="0">
              <a:latin typeface="Lucida Handwriting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71600" y="1700808"/>
            <a:ext cx="7696200" cy="4768552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es-CL" dirty="0" smtClean="0">
                <a:latin typeface="Arial" pitchFamily="34" charset="0"/>
                <a:cs typeface="Arial" pitchFamily="34" charset="0"/>
              </a:rPr>
              <a:t>Durante el primer periodo de clases se destinan 10 minutos de lectura</a:t>
            </a:r>
          </a:p>
          <a:p>
            <a:pPr>
              <a:buFont typeface="Wingdings" pitchFamily="2" charset="2"/>
              <a:buChar char="ü"/>
            </a:pPr>
            <a:r>
              <a:rPr lang="es-CL" dirty="0" smtClean="0">
                <a:latin typeface="Arial" pitchFamily="34" charset="0"/>
                <a:cs typeface="Arial" pitchFamily="34" charset="0"/>
              </a:rPr>
              <a:t>Se realiza de forma guiada o individual</a:t>
            </a:r>
          </a:p>
          <a:p>
            <a:pPr>
              <a:buFont typeface="Wingdings" pitchFamily="2" charset="2"/>
              <a:buChar char="ü"/>
            </a:pPr>
            <a:r>
              <a:rPr lang="es-CL" dirty="0" smtClean="0">
                <a:latin typeface="Arial" pitchFamily="34" charset="0"/>
                <a:cs typeface="Arial" pitchFamily="34" charset="0"/>
              </a:rPr>
              <a:t>Un vez finalizada se realiza una comprensión y análisis del texto a través de preguntas.</a:t>
            </a:r>
          </a:p>
          <a:p>
            <a:pPr>
              <a:buFont typeface="Wingdings" pitchFamily="2" charset="2"/>
              <a:buChar char="ü"/>
            </a:pPr>
            <a:r>
              <a:rPr lang="es-CL" dirty="0" smtClean="0">
                <a:latin typeface="Arial" pitchFamily="34" charset="0"/>
                <a:cs typeface="Arial" pitchFamily="34" charset="0"/>
              </a:rPr>
              <a:t>Promueve ampliar el vocabulario y los ámbitos del dominio lector.</a:t>
            </a:r>
          </a:p>
          <a:p>
            <a:pPr marL="0" indent="0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632701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u="sng" dirty="0" smtClean="0">
                <a:latin typeface="Lucida Handwriting" pitchFamily="66" charset="0"/>
              </a:rPr>
              <a:t>Aplicación  ensayos SIMCE </a:t>
            </a:r>
            <a:endParaRPr lang="es-CL" b="1" u="sng" dirty="0">
              <a:latin typeface="Lucida Handwriting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1828800"/>
            <a:ext cx="7986464" cy="4336504"/>
          </a:xfrm>
        </p:spPr>
        <p:txBody>
          <a:bodyPr/>
          <a:lstStyle/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s-CL" dirty="0" smtClean="0">
                <a:latin typeface="Arial" pitchFamily="34" charset="0"/>
                <a:cs typeface="Arial" pitchFamily="34" charset="0"/>
              </a:rPr>
              <a:t>Aplicación semanal de ensayo </a:t>
            </a:r>
            <a:r>
              <a:rPr lang="es-CL" dirty="0" err="1" smtClean="0">
                <a:latin typeface="Arial" pitchFamily="34" charset="0"/>
                <a:cs typeface="Arial" pitchFamily="34" charset="0"/>
              </a:rPr>
              <a:t>Simce</a:t>
            </a:r>
            <a:endParaRPr lang="es-CL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s-CL" dirty="0" smtClean="0">
                <a:latin typeface="Arial" pitchFamily="34" charset="0"/>
                <a:cs typeface="Arial" pitchFamily="34" charset="0"/>
              </a:rPr>
              <a:t>Revisión colectiva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s-CL" dirty="0" smtClean="0">
                <a:latin typeface="Arial" pitchFamily="34" charset="0"/>
                <a:cs typeface="Arial" pitchFamily="34" charset="0"/>
              </a:rPr>
              <a:t>Detección de contenidos deficitarios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s-CL" dirty="0" smtClean="0">
                <a:latin typeface="Arial" pitchFamily="34" charset="0"/>
                <a:cs typeface="Arial" pitchFamily="34" charset="0"/>
              </a:rPr>
              <a:t>Generación de un plan de retroalimentación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s-CL" dirty="0" smtClean="0">
                <a:latin typeface="Arial" pitchFamily="34" charset="0"/>
                <a:cs typeface="Arial" pitchFamily="34" charset="0"/>
              </a:rPr>
              <a:t>Aplicación del ensayo por segunda vez</a:t>
            </a:r>
          </a:p>
          <a:p>
            <a:endParaRPr lang="es-CL" dirty="0" smtClean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292508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260648"/>
            <a:ext cx="7920880" cy="1960240"/>
          </a:xfrm>
        </p:spPr>
        <p:txBody>
          <a:bodyPr/>
          <a:lstStyle/>
          <a:p>
            <a:r>
              <a:rPr lang="es-CL" dirty="0" smtClean="0"/>
              <a:t/>
            </a:r>
            <a:br>
              <a:rPr lang="es-CL" dirty="0" smtClean="0"/>
            </a:br>
            <a:r>
              <a:rPr lang="es-CL" dirty="0"/>
              <a:t/>
            </a:r>
            <a:br>
              <a:rPr lang="es-CL" dirty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/>
              <a:t/>
            </a:r>
            <a:br>
              <a:rPr lang="es-CL" dirty="0"/>
            </a:br>
            <a:r>
              <a:rPr lang="es-CL" b="1" u="sng" dirty="0" smtClean="0"/>
              <a:t/>
            </a:r>
            <a:br>
              <a:rPr lang="es-CL" b="1" u="sng" dirty="0" smtClean="0"/>
            </a:br>
            <a:r>
              <a:rPr lang="es-CL" b="1" u="sng" dirty="0" smtClean="0"/>
              <a:t>Utilización de tecnologías y material concreto 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85800" y="1828800"/>
            <a:ext cx="7696200" cy="4336504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s-CL" dirty="0" smtClean="0"/>
              <a:t>Pizarra digital</a:t>
            </a:r>
          </a:p>
          <a:p>
            <a:pPr>
              <a:buFont typeface="Wingdings" pitchFamily="2" charset="2"/>
              <a:buChar char="v"/>
            </a:pPr>
            <a:r>
              <a:rPr lang="es-CL" dirty="0" smtClean="0"/>
              <a:t>Tablet</a:t>
            </a:r>
          </a:p>
          <a:p>
            <a:pPr>
              <a:buFont typeface="Wingdings" pitchFamily="2" charset="2"/>
              <a:buChar char="v"/>
            </a:pPr>
            <a:r>
              <a:rPr lang="es-CL" dirty="0" smtClean="0"/>
              <a:t>Laboratorio de matemática</a:t>
            </a:r>
          </a:p>
          <a:p>
            <a:pPr>
              <a:buFont typeface="Wingdings" pitchFamily="2" charset="2"/>
              <a:buChar char="v"/>
            </a:pPr>
            <a:r>
              <a:rPr lang="es-CL" dirty="0" smtClean="0"/>
              <a:t>Laboratorio de Ciencias</a:t>
            </a:r>
          </a:p>
          <a:p>
            <a:pPr>
              <a:buFont typeface="Wingdings" pitchFamily="2" charset="2"/>
              <a:buChar char="v"/>
            </a:pPr>
            <a:r>
              <a:rPr lang="es-CL" dirty="0"/>
              <a:t> </a:t>
            </a:r>
            <a:r>
              <a:rPr lang="es-CL" dirty="0" smtClean="0"/>
              <a:t>Maletines didácticos</a:t>
            </a:r>
          </a:p>
          <a:p>
            <a:pPr>
              <a:buFont typeface="Wingdings" pitchFamily="2" charset="2"/>
              <a:buChar char="v"/>
            </a:pPr>
            <a:r>
              <a:rPr lang="es-CL" dirty="0"/>
              <a:t> </a:t>
            </a:r>
            <a:r>
              <a:rPr lang="es-CL" dirty="0" smtClean="0"/>
              <a:t>Talleres creación de material concreto por asignaturas (consejo de profesores)</a:t>
            </a:r>
          </a:p>
          <a:p>
            <a:pPr>
              <a:buFont typeface="Wingdings" pitchFamily="2" charset="2"/>
              <a:buChar char="v"/>
            </a:pPr>
            <a:endParaRPr lang="es-CL" dirty="0" smtClean="0"/>
          </a:p>
          <a:p>
            <a:pPr>
              <a:buFont typeface="Wingdings" pitchFamily="2" charset="2"/>
              <a:buChar char="v"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286316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-16076"/>
            <a:ext cx="8422704" cy="1600200"/>
          </a:xfrm>
        </p:spPr>
        <p:txBody>
          <a:bodyPr/>
          <a:lstStyle/>
          <a:p>
            <a:r>
              <a:rPr lang="es-CL" sz="4000" b="1" u="sng" dirty="0" smtClean="0">
                <a:latin typeface="Lucida Handwriting" pitchFamily="66" charset="0"/>
              </a:rPr>
              <a:t>Características  Generales </a:t>
            </a:r>
            <a:br>
              <a:rPr lang="es-CL" sz="4000" b="1" u="sng" dirty="0" smtClean="0">
                <a:latin typeface="Lucida Handwriting" pitchFamily="66" charset="0"/>
              </a:rPr>
            </a:br>
            <a:r>
              <a:rPr lang="es-CL" sz="4000" b="1" u="sng" dirty="0" smtClean="0">
                <a:latin typeface="Lucida Handwriting" pitchFamily="66" charset="0"/>
              </a:rPr>
              <a:t>del establecimiento</a:t>
            </a:r>
            <a:endParaRPr lang="es-CL" sz="4000" b="1" u="sng" dirty="0">
              <a:latin typeface="Lucida Handwriting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85800" y="1828800"/>
            <a:ext cx="7696200" cy="4048472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s-CL" sz="2400" dirty="0" smtClean="0">
                <a:latin typeface="Arial" pitchFamily="34" charset="0"/>
                <a:cs typeface="Arial" pitchFamily="34" charset="0"/>
              </a:rPr>
              <a:t>Dependencia Particular Subvencionado</a:t>
            </a:r>
          </a:p>
          <a:p>
            <a:pPr algn="just">
              <a:buFont typeface="Wingdings" pitchFamily="2" charset="2"/>
              <a:buChar char="Ø"/>
            </a:pPr>
            <a:r>
              <a:rPr lang="es-CL" sz="2400" dirty="0">
                <a:latin typeface="Arial" pitchFamily="34" charset="0"/>
                <a:cs typeface="Arial" pitchFamily="34" charset="0"/>
              </a:rPr>
              <a:t>Fundado el 28 mayo 1982 por don Rafael </a:t>
            </a:r>
            <a:r>
              <a:rPr lang="es-CL" sz="2400" dirty="0" smtClean="0">
                <a:latin typeface="Arial" pitchFamily="34" charset="0"/>
                <a:cs typeface="Arial" pitchFamily="34" charset="0"/>
              </a:rPr>
              <a:t>Hernández Uribe y Sra. </a:t>
            </a:r>
            <a:r>
              <a:rPr lang="es-CL" sz="2400" dirty="0">
                <a:latin typeface="Arial" pitchFamily="34" charset="0"/>
                <a:cs typeface="Arial" pitchFamily="34" charset="0"/>
              </a:rPr>
              <a:t>Noemí Cea </a:t>
            </a:r>
            <a:r>
              <a:rPr lang="es-CL" sz="2400" dirty="0" err="1" smtClean="0">
                <a:latin typeface="Arial" pitchFamily="34" charset="0"/>
                <a:cs typeface="Arial" pitchFamily="34" charset="0"/>
              </a:rPr>
              <a:t>Cea</a:t>
            </a:r>
            <a:r>
              <a:rPr lang="es-CL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buFont typeface="Wingdings" pitchFamily="2" charset="2"/>
              <a:buChar char="Ø"/>
            </a:pPr>
            <a:r>
              <a:rPr lang="es-CL" sz="2400" dirty="0" smtClean="0">
                <a:latin typeface="Arial" pitchFamily="34" charset="0"/>
                <a:cs typeface="Arial" pitchFamily="34" charset="0"/>
              </a:rPr>
              <a:t>Actualmente  contamos con una matrícula de 130 alumnos </a:t>
            </a:r>
          </a:p>
          <a:p>
            <a:pPr algn="just">
              <a:buFont typeface="Wingdings" pitchFamily="2" charset="2"/>
              <a:buChar char="Ø"/>
            </a:pPr>
            <a:r>
              <a:rPr lang="es-CL" sz="2400" dirty="0" smtClean="0">
                <a:latin typeface="Arial" pitchFamily="34" charset="0"/>
                <a:cs typeface="Arial" pitchFamily="34" charset="0"/>
              </a:rPr>
              <a:t>De los cuales el 95% son alumnos </a:t>
            </a:r>
            <a:r>
              <a:rPr lang="es-CL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s-CL" sz="2400" dirty="0" smtClean="0">
                <a:latin typeface="Arial" pitchFamily="34" charset="0"/>
                <a:cs typeface="Arial" pitchFamily="34" charset="0"/>
              </a:rPr>
              <a:t>que presentan alto índice de vulnerabilidad</a:t>
            </a:r>
          </a:p>
          <a:p>
            <a:pPr algn="just">
              <a:buFont typeface="Wingdings" pitchFamily="2" charset="2"/>
              <a:buChar char="Ø"/>
            </a:pPr>
            <a:r>
              <a:rPr lang="es-CL" sz="2400" dirty="0" smtClean="0">
                <a:latin typeface="Arial" pitchFamily="34" charset="0"/>
                <a:cs typeface="Arial" pitchFamily="34" charset="0"/>
              </a:rPr>
              <a:t>63 de nuestros alumnos pertenecen al </a:t>
            </a:r>
            <a:r>
              <a:rPr lang="es-CL" sz="2400" b="1" dirty="0" smtClean="0">
                <a:latin typeface="Arial" pitchFamily="34" charset="0"/>
                <a:cs typeface="Arial" pitchFamily="34" charset="0"/>
              </a:rPr>
              <a:t>proyecto de inclusión educativa</a:t>
            </a:r>
            <a:r>
              <a:rPr lang="es-CL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es-CL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9182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-243408"/>
            <a:ext cx="7014716" cy="1600200"/>
          </a:xfrm>
        </p:spPr>
        <p:txBody>
          <a:bodyPr/>
          <a:lstStyle/>
          <a:p>
            <a:r>
              <a:rPr lang="es-CL" sz="4000" b="1" u="sng" dirty="0" smtClean="0">
                <a:latin typeface="Lucida Handwriting" pitchFamily="66" charset="0"/>
              </a:rPr>
              <a:t>Características de las estrategias</a:t>
            </a:r>
            <a:endParaRPr lang="es-CL" sz="4000" b="1" u="sng" dirty="0">
              <a:latin typeface="Lucida Handwriting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1340768"/>
            <a:ext cx="8496944" cy="5184576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es-CL" dirty="0" smtClean="0">
                <a:latin typeface="Arial" pitchFamily="34" charset="0"/>
                <a:cs typeface="Arial" pitchFamily="34" charset="0"/>
              </a:rPr>
              <a:t>Son sistemáticas </a:t>
            </a:r>
          </a:p>
          <a:p>
            <a:pPr>
              <a:buFont typeface="Wingdings" pitchFamily="2" charset="2"/>
              <a:buChar char="ü"/>
            </a:pPr>
            <a:r>
              <a:rPr lang="es-CL" dirty="0" smtClean="0">
                <a:latin typeface="Arial" pitchFamily="34" charset="0"/>
                <a:cs typeface="Arial" pitchFamily="34" charset="0"/>
              </a:rPr>
              <a:t>Están sujetas a permanente </a:t>
            </a:r>
            <a:r>
              <a:rPr lang="es-CL" u="sng" dirty="0" smtClean="0">
                <a:latin typeface="Arial" pitchFamily="34" charset="0"/>
                <a:cs typeface="Arial" pitchFamily="34" charset="0"/>
              </a:rPr>
              <a:t>revisión</a:t>
            </a:r>
            <a:r>
              <a:rPr lang="es-CL" dirty="0" smtClean="0">
                <a:latin typeface="Arial" pitchFamily="34" charset="0"/>
                <a:cs typeface="Arial" pitchFamily="34" charset="0"/>
              </a:rPr>
              <a:t> y </a:t>
            </a:r>
            <a:r>
              <a:rPr lang="es-CL" u="sng" dirty="0" smtClean="0">
                <a:latin typeface="Arial" pitchFamily="34" charset="0"/>
                <a:cs typeface="Arial" pitchFamily="34" charset="0"/>
              </a:rPr>
              <a:t>ajuste</a:t>
            </a:r>
          </a:p>
          <a:p>
            <a:pPr>
              <a:buFont typeface="Wingdings" pitchFamily="2" charset="2"/>
              <a:buChar char="ü"/>
            </a:pPr>
            <a:r>
              <a:rPr lang="es-CL" dirty="0" smtClean="0">
                <a:latin typeface="Arial" pitchFamily="34" charset="0"/>
                <a:cs typeface="Arial" pitchFamily="34" charset="0"/>
              </a:rPr>
              <a:t>Son efectivas y motivadoras</a:t>
            </a:r>
          </a:p>
          <a:p>
            <a:pPr>
              <a:buFont typeface="Wingdings" pitchFamily="2" charset="2"/>
              <a:buChar char="ü"/>
            </a:pPr>
            <a:r>
              <a:rPr lang="es-CL" dirty="0" smtClean="0">
                <a:latin typeface="Arial" pitchFamily="34" charset="0"/>
                <a:cs typeface="Arial" pitchFamily="34" charset="0"/>
              </a:rPr>
              <a:t>Beneficia a todos los estudiantes</a:t>
            </a:r>
          </a:p>
          <a:p>
            <a:pPr>
              <a:buFont typeface="Wingdings" pitchFamily="2" charset="2"/>
              <a:buChar char="ü"/>
            </a:pPr>
            <a:r>
              <a:rPr lang="es-CL" dirty="0" smtClean="0">
                <a:latin typeface="Arial" pitchFamily="34" charset="0"/>
                <a:cs typeface="Arial" pitchFamily="34" charset="0"/>
              </a:rPr>
              <a:t>Promueven la participación de todos los alumnos dependiendo de sus capacidades individuales</a:t>
            </a:r>
          </a:p>
          <a:p>
            <a:pPr>
              <a:buFont typeface="Wingdings" pitchFamily="2" charset="2"/>
              <a:buChar char="ü"/>
            </a:pPr>
            <a:r>
              <a:rPr lang="es-CL" dirty="0" smtClean="0">
                <a:latin typeface="Arial" pitchFamily="34" charset="0"/>
                <a:cs typeface="Arial" pitchFamily="34" charset="0"/>
              </a:rPr>
              <a:t>Basadas en las tecnologías  educativas</a:t>
            </a:r>
          </a:p>
          <a:p>
            <a:endParaRPr lang="es-CL" dirty="0" smtClean="0"/>
          </a:p>
          <a:p>
            <a:endParaRPr lang="es-CL" dirty="0" smtClean="0"/>
          </a:p>
          <a:p>
            <a:endParaRPr lang="es-CL" dirty="0" smtClean="0"/>
          </a:p>
          <a:p>
            <a:pPr marL="0" indent="0">
              <a:buNone/>
            </a:pPr>
            <a:endParaRPr lang="es-CL" dirty="0" smtClean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088873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-180528" y="134419"/>
            <a:ext cx="8229600" cy="2160240"/>
          </a:xfrm>
        </p:spPr>
        <p:txBody>
          <a:bodyPr>
            <a:normAutofit fontScale="90000"/>
          </a:bodyPr>
          <a:lstStyle/>
          <a:p>
            <a:r>
              <a:rPr lang="es-CL" u="sng" dirty="0">
                <a:latin typeface="Lucida Handwriting" pitchFamily="66" charset="0"/>
              </a:rPr>
              <a:t>Resultados de aprendizaje </a:t>
            </a:r>
            <a:r>
              <a:rPr lang="es-CL" u="sng" dirty="0" smtClean="0">
                <a:latin typeface="Lucida Handwriting" pitchFamily="66" charset="0"/>
              </a:rPr>
              <a:t/>
            </a:r>
            <a:br>
              <a:rPr lang="es-CL" u="sng" dirty="0" smtClean="0">
                <a:latin typeface="Lucida Handwriting" pitchFamily="66" charset="0"/>
              </a:rPr>
            </a:br>
            <a:r>
              <a:rPr lang="es-CL" u="sng" dirty="0" smtClean="0">
                <a:latin typeface="Lucida Handwriting" pitchFamily="66" charset="0"/>
              </a:rPr>
              <a:t>4º </a:t>
            </a:r>
            <a:r>
              <a:rPr lang="es-CL" u="sng" dirty="0">
                <a:latin typeface="Lucida Handwriting" pitchFamily="66" charset="0"/>
              </a:rPr>
              <a:t>básico </a:t>
            </a:r>
            <a:r>
              <a:rPr lang="es-CL" u="sng" dirty="0" err="1">
                <a:latin typeface="Lucida Handwriting" pitchFamily="66" charset="0"/>
              </a:rPr>
              <a:t>Simce</a:t>
            </a:r>
            <a:r>
              <a:rPr lang="es-CL" u="sng" dirty="0">
                <a:latin typeface="Lucida Handwriting" pitchFamily="66" charset="0"/>
              </a:rPr>
              <a:t> 2016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pic>
        <p:nvPicPr>
          <p:cNvPr id="1027" name="Picture 3" descr="C:\Users\Hp\Desktop\4b_ten_len_4496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419350"/>
            <a:ext cx="8712968" cy="2593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32823" y="1834575"/>
            <a:ext cx="58326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es-CL" sz="3200" dirty="0" smtClean="0"/>
              <a:t>Lenguaje y Comunicación</a:t>
            </a:r>
            <a:endParaRPr lang="es-CL" sz="3200" dirty="0"/>
          </a:p>
        </p:txBody>
      </p:sp>
    </p:spTree>
    <p:extLst>
      <p:ext uri="{BB962C8B-B14F-4D97-AF65-F5344CB8AC3E}">
        <p14:creationId xmlns:p14="http://schemas.microsoft.com/office/powerpoint/2010/main" val="3363532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0"/>
            <a:ext cx="8208912" cy="1600200"/>
          </a:xfrm>
        </p:spPr>
        <p:txBody>
          <a:bodyPr>
            <a:normAutofit fontScale="90000"/>
          </a:bodyPr>
          <a:lstStyle/>
          <a:p>
            <a:r>
              <a:rPr lang="es-CL" u="sng" dirty="0">
                <a:latin typeface="Lucida Handwriting" pitchFamily="66" charset="0"/>
              </a:rPr>
              <a:t>Resultados de aprendizaje </a:t>
            </a:r>
            <a:r>
              <a:rPr lang="es-CL" u="sng" dirty="0" smtClean="0">
                <a:latin typeface="Lucida Handwriting" pitchFamily="66" charset="0"/>
              </a:rPr>
              <a:t>6º </a:t>
            </a:r>
            <a:r>
              <a:rPr lang="es-CL" u="sng" dirty="0">
                <a:latin typeface="Lucida Handwriting" pitchFamily="66" charset="0"/>
              </a:rPr>
              <a:t>básico </a:t>
            </a:r>
            <a:r>
              <a:rPr lang="es-CL" u="sng" dirty="0" err="1">
                <a:latin typeface="Lucida Handwriting" pitchFamily="66" charset="0"/>
              </a:rPr>
              <a:t>Simce</a:t>
            </a:r>
            <a:r>
              <a:rPr lang="es-CL" u="sng" dirty="0">
                <a:latin typeface="Lucida Handwriting" pitchFamily="66" charset="0"/>
              </a:rPr>
              <a:t> 2016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179512" y="1839887"/>
            <a:ext cx="58326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es-CL" sz="3200" dirty="0" smtClean="0"/>
              <a:t>Lenguaje Y Comunicación</a:t>
            </a:r>
            <a:endParaRPr lang="es-CL" sz="3200" dirty="0"/>
          </a:p>
        </p:txBody>
      </p:sp>
      <p:pic>
        <p:nvPicPr>
          <p:cNvPr id="3074" name="Picture 2" descr="C:\Users\Hp\Desktop\6b_ten_len_4496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293" y="2780928"/>
            <a:ext cx="8816195" cy="280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9497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95536" y="528981"/>
            <a:ext cx="583264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es-CL" sz="3200" dirty="0" smtClean="0"/>
              <a:t>8° Básico Educación </a:t>
            </a:r>
            <a:r>
              <a:rPr lang="es-CL" sz="3200" dirty="0" smtClean="0"/>
              <a:t>Matemática</a:t>
            </a:r>
            <a:endParaRPr lang="es-CL" sz="3200" dirty="0"/>
          </a:p>
        </p:txBody>
      </p:sp>
      <p:pic>
        <p:nvPicPr>
          <p:cNvPr id="4098" name="Picture 2" descr="C:\Users\Hp\Desktop\6b_ten_mat_4496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556792"/>
            <a:ext cx="8712968" cy="3908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1114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defTabSz="457200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CL" sz="2800" kern="150" dirty="0">
                <a:solidFill>
                  <a:prstClr val="black"/>
                </a:solidFill>
                <a:latin typeface="Times New Roman"/>
                <a:ea typeface="Arial Unicode MS"/>
                <a:cs typeface="Mangal"/>
              </a:rPr>
              <a:t/>
            </a:r>
            <a:br>
              <a:rPr lang="es-CL" sz="2800" kern="150" dirty="0">
                <a:solidFill>
                  <a:prstClr val="black"/>
                </a:solidFill>
                <a:latin typeface="Times New Roman"/>
                <a:ea typeface="Arial Unicode MS"/>
                <a:cs typeface="Mangal"/>
              </a:rPr>
            </a:br>
            <a:r>
              <a:rPr lang="es-CL" kern="150" dirty="0">
                <a:latin typeface="Times New Roman"/>
                <a:ea typeface="Arial Unicode MS"/>
                <a:cs typeface="Mangal"/>
              </a:rPr>
              <a:t/>
            </a:r>
            <a:br>
              <a:rPr lang="es-CL" kern="150" dirty="0">
                <a:latin typeface="Times New Roman"/>
                <a:ea typeface="Arial Unicode MS"/>
                <a:cs typeface="Mangal"/>
              </a:rPr>
            </a:b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27584" y="2060848"/>
            <a:ext cx="7696200" cy="3657600"/>
          </a:xfrm>
        </p:spPr>
        <p:txBody>
          <a:bodyPr/>
          <a:lstStyle/>
          <a:p>
            <a:pPr>
              <a:lnSpc>
                <a:spcPct val="115000"/>
              </a:lnSpc>
              <a:spcAft>
                <a:spcPts val="0"/>
              </a:spcAft>
            </a:pPr>
            <a:endParaRPr lang="es-CL" kern="150" dirty="0">
              <a:latin typeface="Times New Roman"/>
              <a:ea typeface="Arial Unicode MS"/>
              <a:cs typeface="Mangal"/>
            </a:endParaRPr>
          </a:p>
        </p:txBody>
      </p:sp>
      <p:graphicFrame>
        <p:nvGraphicFramePr>
          <p:cNvPr id="5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68731522"/>
              </p:ext>
            </p:extLst>
          </p:nvPr>
        </p:nvGraphicFramePr>
        <p:xfrm>
          <a:off x="179512" y="2060848"/>
          <a:ext cx="8605464" cy="40086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8049"/>
                <a:gridCol w="1622342"/>
                <a:gridCol w="2045561"/>
                <a:gridCol w="2045561"/>
                <a:gridCol w="1833951"/>
              </a:tblGrid>
              <a:tr h="9213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2000" kern="150" dirty="0" smtClean="0">
                          <a:latin typeface="Times New Roman"/>
                          <a:ea typeface="Arial Unicode MS"/>
                          <a:cs typeface="Mangal"/>
                        </a:rPr>
                        <a:t>CURSO</a:t>
                      </a:r>
                      <a:endParaRPr lang="es-CL" sz="2000" kern="150" dirty="0">
                        <a:latin typeface="Times New Roman"/>
                        <a:ea typeface="Arial Unicode MS"/>
                        <a:cs typeface="Mangal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2000" b="1" kern="150" dirty="0" smtClean="0">
                          <a:latin typeface="Times New Roman"/>
                          <a:ea typeface="Arial Unicode MS"/>
                          <a:cs typeface="Mangal"/>
                        </a:rPr>
                        <a:t>LENGUAJE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2000" b="1" kern="150" dirty="0" smtClean="0">
                          <a:latin typeface="Times New Roman"/>
                          <a:ea typeface="Arial Unicode MS"/>
                          <a:cs typeface="Mangal"/>
                        </a:rPr>
                        <a:t>2017    2018</a:t>
                      </a:r>
                      <a:endParaRPr lang="es-CL" sz="2000" kern="150" dirty="0">
                        <a:latin typeface="Times New Roman"/>
                        <a:ea typeface="Arial Unicode MS"/>
                        <a:cs typeface="Mangal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2000" b="1" kern="150" dirty="0" smtClean="0">
                          <a:latin typeface="Times New Roman"/>
                          <a:ea typeface="Arial Unicode MS"/>
                          <a:cs typeface="Mangal"/>
                        </a:rPr>
                        <a:t>MATEMATICA</a:t>
                      </a:r>
                      <a:endParaRPr lang="es-CL" sz="2000" b="1" u="sng" kern="150" dirty="0" smtClean="0">
                        <a:latin typeface="Times New Roman"/>
                        <a:ea typeface="Arial Unicode MS"/>
                        <a:cs typeface="Mang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2000" b="1" u="sng" kern="150" dirty="0" smtClean="0">
                          <a:latin typeface="Times New Roman"/>
                          <a:ea typeface="Arial Unicode MS"/>
                          <a:cs typeface="Mangal"/>
                        </a:rPr>
                        <a:t>2017</a:t>
                      </a:r>
                      <a:r>
                        <a:rPr lang="es-CL" sz="2000" b="1" u="sng" kern="150" baseline="0" dirty="0" smtClean="0">
                          <a:latin typeface="Times New Roman"/>
                          <a:ea typeface="Arial Unicode MS"/>
                          <a:cs typeface="Mangal"/>
                        </a:rPr>
                        <a:t>      2018</a:t>
                      </a:r>
                      <a:endParaRPr lang="es-CL" sz="2000" b="1" u="sng" kern="150" dirty="0" smtClean="0">
                        <a:latin typeface="Times New Roman"/>
                        <a:ea typeface="Arial Unicode MS"/>
                        <a:cs typeface="Mang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L" sz="2000" kern="150" dirty="0">
                        <a:latin typeface="Times New Roman"/>
                        <a:ea typeface="Arial Unicode MS"/>
                        <a:cs typeface="Mangal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2000" b="1" kern="150" dirty="0">
                          <a:latin typeface="Times New Roman"/>
                          <a:ea typeface="Arial Unicode MS"/>
                          <a:cs typeface="Mangal"/>
                        </a:rPr>
                        <a:t>CIENCIA</a:t>
                      </a:r>
                      <a:r>
                        <a:rPr lang="es-CL" sz="2000" b="1" u="sng" kern="150" dirty="0">
                          <a:latin typeface="Times New Roman"/>
                          <a:ea typeface="Arial Unicode MS"/>
                          <a:cs typeface="Mangal"/>
                        </a:rPr>
                        <a:t>S</a:t>
                      </a:r>
                      <a:endParaRPr lang="es-CL" sz="2000" kern="150" dirty="0">
                        <a:latin typeface="Times New Roman"/>
                        <a:ea typeface="Arial Unicode MS"/>
                        <a:cs typeface="Mangal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2000" b="1" kern="150" dirty="0">
                          <a:latin typeface="Times New Roman"/>
                          <a:ea typeface="Arial Unicode MS"/>
                          <a:cs typeface="Mangal"/>
                        </a:rPr>
                        <a:t>HISTORIA</a:t>
                      </a:r>
                      <a:endParaRPr lang="es-CL" sz="2000" kern="150" dirty="0">
                        <a:latin typeface="Times New Roman"/>
                        <a:ea typeface="Arial Unicode MS"/>
                        <a:cs typeface="Mangal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</a:tr>
              <a:tr h="6962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2800" kern="150" dirty="0">
                          <a:latin typeface="Times New Roman"/>
                          <a:ea typeface="Arial Unicode MS"/>
                          <a:cs typeface="Mangal"/>
                        </a:rPr>
                        <a:t>2°</a:t>
                      </a: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2800" b="1" u="sng" kern="150" dirty="0">
                          <a:latin typeface="Times New Roman"/>
                          <a:ea typeface="Arial Unicode MS"/>
                          <a:cs typeface="Mangal"/>
                        </a:rPr>
                        <a:t>------</a:t>
                      </a:r>
                      <a:endParaRPr lang="es-CL" sz="2800" kern="150" dirty="0">
                        <a:latin typeface="Times New Roman"/>
                        <a:ea typeface="Arial Unicode MS"/>
                        <a:cs typeface="Mangal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2800" b="1" u="sng" kern="150" dirty="0">
                          <a:latin typeface="Times New Roman"/>
                          <a:ea typeface="Arial Unicode MS"/>
                          <a:cs typeface="Mangal"/>
                        </a:rPr>
                        <a:t>-------</a:t>
                      </a:r>
                      <a:endParaRPr lang="es-CL" sz="2800" kern="150" dirty="0">
                        <a:latin typeface="Times New Roman"/>
                        <a:ea typeface="Arial Unicode MS"/>
                        <a:cs typeface="Mangal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2800" b="1" u="sng" kern="150" dirty="0">
                          <a:latin typeface="Times New Roman"/>
                          <a:ea typeface="Arial Unicode MS"/>
                          <a:cs typeface="Mangal"/>
                        </a:rPr>
                        <a:t>-------</a:t>
                      </a:r>
                      <a:endParaRPr lang="es-CL" sz="2800" kern="150" dirty="0">
                        <a:latin typeface="Times New Roman"/>
                        <a:ea typeface="Arial Unicode MS"/>
                        <a:cs typeface="Mangal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2800" b="1" u="sng" kern="150" dirty="0">
                          <a:latin typeface="Times New Roman"/>
                          <a:ea typeface="Arial Unicode MS"/>
                          <a:cs typeface="Mangal"/>
                        </a:rPr>
                        <a:t>---------</a:t>
                      </a:r>
                      <a:endParaRPr lang="es-CL" sz="2800" kern="150" dirty="0">
                        <a:latin typeface="Times New Roman"/>
                        <a:ea typeface="Arial Unicode MS"/>
                        <a:cs typeface="Mangal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</a:tr>
              <a:tr h="6962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2800" kern="150">
                          <a:latin typeface="Times New Roman"/>
                          <a:ea typeface="Arial Unicode MS"/>
                          <a:cs typeface="Mangal"/>
                        </a:rPr>
                        <a:t>4°</a:t>
                      </a: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2800" b="1" u="none" kern="150" dirty="0" smtClean="0">
                          <a:latin typeface="Times New Roman"/>
                          <a:ea typeface="Arial Unicode MS"/>
                          <a:cs typeface="Mangal"/>
                        </a:rPr>
                        <a:t>268    272</a:t>
                      </a:r>
                      <a:endParaRPr lang="es-CL" sz="2800" b="1" u="none" kern="150" dirty="0">
                        <a:latin typeface="Times New Roman"/>
                        <a:ea typeface="Arial Unicode MS"/>
                        <a:cs typeface="Mangal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2800" b="1" u="none" kern="150" dirty="0" smtClean="0">
                          <a:latin typeface="Times New Roman"/>
                          <a:ea typeface="Arial Unicode MS"/>
                          <a:cs typeface="Mangal"/>
                        </a:rPr>
                        <a:t>301   </a:t>
                      </a:r>
                      <a:r>
                        <a:rPr lang="es-CL" sz="2800" b="1" u="none" kern="150" dirty="0" smtClean="0">
                          <a:latin typeface="Times New Roman"/>
                          <a:ea typeface="Arial Unicode MS"/>
                          <a:cs typeface="Mangal"/>
                        </a:rPr>
                        <a:t>279</a:t>
                      </a:r>
                      <a:endParaRPr lang="es-CL" sz="2800" u="none" kern="150" dirty="0">
                        <a:latin typeface="Times New Roman"/>
                        <a:ea typeface="Arial Unicode MS"/>
                        <a:cs typeface="Mangal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2800" b="1" u="sng" kern="150" dirty="0">
                          <a:latin typeface="Times New Roman"/>
                          <a:ea typeface="Arial Unicode MS"/>
                          <a:cs typeface="Mangal"/>
                        </a:rPr>
                        <a:t>-----</a:t>
                      </a:r>
                      <a:endParaRPr lang="es-CL" sz="2800" kern="150" dirty="0">
                        <a:latin typeface="Times New Roman"/>
                        <a:ea typeface="Arial Unicode MS"/>
                        <a:cs typeface="Mangal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2800" b="1" u="sng" kern="150" dirty="0">
                          <a:latin typeface="Times New Roman"/>
                          <a:ea typeface="Arial Unicode MS"/>
                          <a:cs typeface="Mangal"/>
                        </a:rPr>
                        <a:t>---------</a:t>
                      </a:r>
                      <a:endParaRPr lang="es-CL" sz="2800" kern="150" dirty="0">
                        <a:latin typeface="Times New Roman"/>
                        <a:ea typeface="Arial Unicode MS"/>
                        <a:cs typeface="Mangal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</a:tr>
              <a:tr h="8682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2800" kern="150" dirty="0">
                          <a:latin typeface="Times New Roman"/>
                          <a:ea typeface="Arial Unicode MS"/>
                          <a:cs typeface="Mangal"/>
                        </a:rPr>
                        <a:t>8</a:t>
                      </a:r>
                      <a:r>
                        <a:rPr lang="es-CL" sz="2800" kern="150" dirty="0" smtClean="0">
                          <a:latin typeface="Times New Roman"/>
                          <a:ea typeface="Arial Unicode MS"/>
                          <a:cs typeface="Mangal"/>
                        </a:rPr>
                        <a:t>°</a:t>
                      </a:r>
                      <a:endParaRPr lang="es-CL" sz="2800" kern="150" dirty="0">
                        <a:latin typeface="Times New Roman"/>
                        <a:ea typeface="Arial Unicode MS"/>
                        <a:cs typeface="Mangal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2800" b="1" u="none" kern="150" dirty="0" smtClean="0">
                          <a:latin typeface="Times New Roman"/>
                          <a:ea typeface="Arial Unicode MS"/>
                          <a:cs typeface="Mangal"/>
                        </a:rPr>
                        <a:t>247</a:t>
                      </a:r>
                      <a:r>
                        <a:rPr lang="es-CL" sz="2800" b="1" u="none" kern="150" baseline="0" dirty="0" smtClean="0">
                          <a:latin typeface="Times New Roman"/>
                          <a:ea typeface="Arial Unicode MS"/>
                          <a:cs typeface="Mangal"/>
                        </a:rPr>
                        <a:t> ------</a:t>
                      </a:r>
                      <a:endParaRPr lang="es-CL" sz="2800" u="none" kern="150" dirty="0">
                        <a:latin typeface="Times New Roman"/>
                        <a:ea typeface="Arial Unicode MS"/>
                        <a:cs typeface="Mangal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2800" b="1" u="none" kern="150" dirty="0" smtClean="0">
                          <a:latin typeface="Times New Roman"/>
                          <a:ea typeface="Arial Unicode MS"/>
                          <a:cs typeface="Mangal"/>
                        </a:rPr>
                        <a:t>245   --------</a:t>
                      </a:r>
                      <a:endParaRPr lang="es-CL" sz="2800" u="none" kern="150" dirty="0">
                        <a:latin typeface="Times New Roman"/>
                        <a:ea typeface="Arial Unicode MS"/>
                        <a:cs typeface="Mangal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2800" b="1" u="sng" kern="150" dirty="0">
                          <a:latin typeface="Times New Roman"/>
                          <a:ea typeface="Arial Unicode MS"/>
                          <a:cs typeface="Mangal"/>
                        </a:rPr>
                        <a:t>--------</a:t>
                      </a:r>
                      <a:endParaRPr lang="es-CL" sz="2800" kern="150" dirty="0">
                        <a:latin typeface="Times New Roman"/>
                        <a:ea typeface="Arial Unicode MS"/>
                        <a:cs typeface="Mangal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2800" b="1" u="sng" kern="150" dirty="0">
                          <a:latin typeface="Times New Roman"/>
                          <a:ea typeface="Arial Unicode MS"/>
                          <a:cs typeface="Mangal"/>
                        </a:rPr>
                        <a:t>-----------</a:t>
                      </a:r>
                      <a:endParaRPr lang="es-CL" sz="2800" kern="150" dirty="0">
                        <a:latin typeface="Times New Roman"/>
                        <a:ea typeface="Arial Unicode MS"/>
                        <a:cs typeface="Mangal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</a:tr>
              <a:tr h="6962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2400" kern="150" dirty="0" smtClean="0">
                          <a:latin typeface="Times New Roman"/>
                          <a:ea typeface="Arial Unicode MS"/>
                          <a:cs typeface="Mangal"/>
                        </a:rPr>
                        <a:t>6°</a:t>
                      </a:r>
                      <a:endParaRPr lang="es-CL" sz="2400" kern="150" dirty="0">
                        <a:latin typeface="Times New Roman"/>
                        <a:ea typeface="Arial Unicode MS"/>
                        <a:cs typeface="Mangal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200" b="1" kern="150" baseline="0" dirty="0" smtClean="0">
                          <a:latin typeface="Times New Roman"/>
                          <a:ea typeface="Arial Unicode MS"/>
                          <a:cs typeface="Mangal"/>
                        </a:rPr>
                        <a:t>       </a:t>
                      </a:r>
                      <a:r>
                        <a:rPr lang="es-CL" sz="1200" b="1" kern="150" baseline="0" dirty="0" smtClean="0">
                          <a:latin typeface="Times New Roman"/>
                          <a:ea typeface="Arial Unicode MS"/>
                          <a:cs typeface="Mangal"/>
                        </a:rPr>
                        <a:t>--            </a:t>
                      </a:r>
                      <a:r>
                        <a:rPr lang="es-CL" sz="1200" b="1" kern="150" dirty="0" smtClean="0">
                          <a:latin typeface="Times New Roman"/>
                          <a:ea typeface="Arial Unicode MS"/>
                          <a:cs typeface="Mangal"/>
                        </a:rPr>
                        <a:t>   </a:t>
                      </a:r>
                      <a:r>
                        <a:rPr lang="es-CL" sz="2800" b="1" kern="150" dirty="0" smtClean="0">
                          <a:latin typeface="Times New Roman"/>
                          <a:ea typeface="Arial Unicode MS"/>
                          <a:cs typeface="Mangal"/>
                        </a:rPr>
                        <a:t>292</a:t>
                      </a:r>
                      <a:endParaRPr lang="es-CL" sz="1200" b="1" kern="150" dirty="0">
                        <a:latin typeface="Times New Roman"/>
                        <a:ea typeface="Arial Unicode MS"/>
                        <a:cs typeface="Mangal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200" b="1" kern="150" baseline="0" dirty="0" smtClean="0">
                          <a:latin typeface="Times New Roman"/>
                          <a:ea typeface="Arial Unicode MS"/>
                          <a:cs typeface="Mangal"/>
                        </a:rPr>
                        <a:t>                     </a:t>
                      </a:r>
                      <a:r>
                        <a:rPr lang="es-CL" sz="1200" b="1" kern="150" dirty="0" smtClean="0">
                          <a:latin typeface="Times New Roman"/>
                          <a:ea typeface="Arial Unicode MS"/>
                          <a:cs typeface="Mangal"/>
                        </a:rPr>
                        <a:t>   </a:t>
                      </a:r>
                      <a:r>
                        <a:rPr lang="es-CL" sz="2800" b="1" u="none" kern="150" dirty="0" smtClean="0">
                          <a:latin typeface="Times New Roman"/>
                          <a:ea typeface="Arial Unicode MS"/>
                          <a:cs typeface="Mangal"/>
                        </a:rPr>
                        <a:t>273</a:t>
                      </a:r>
                      <a:endParaRPr lang="es-CL" sz="2800" b="1" u="none" kern="150" dirty="0">
                        <a:latin typeface="Times New Roman"/>
                        <a:ea typeface="Arial Unicode MS"/>
                        <a:cs typeface="Mangal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200" kern="150" dirty="0" smtClean="0">
                          <a:latin typeface="Times New Roman"/>
                          <a:ea typeface="Arial Unicode MS"/>
                          <a:cs typeface="Mangal"/>
                        </a:rPr>
                        <a:t>---------------------------</a:t>
                      </a:r>
                      <a:endParaRPr lang="es-CL" sz="1200" kern="150" dirty="0">
                        <a:latin typeface="Times New Roman"/>
                        <a:ea typeface="Arial Unicode MS"/>
                        <a:cs typeface="Mangal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L" sz="1200" kern="150" dirty="0">
                        <a:latin typeface="Times New Roman"/>
                        <a:ea typeface="Arial Unicode MS"/>
                        <a:cs typeface="Mangal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sp>
        <p:nvSpPr>
          <p:cNvPr id="9" name="Rectángulo 8"/>
          <p:cNvSpPr/>
          <p:nvPr/>
        </p:nvSpPr>
        <p:spPr>
          <a:xfrm>
            <a:off x="827584" y="548680"/>
            <a:ext cx="734481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2800" dirty="0"/>
              <a:t>R</a:t>
            </a:r>
            <a:r>
              <a:rPr lang="es-CL" sz="2800" b="1" u="sng" dirty="0"/>
              <a:t>ESULTADOS </a:t>
            </a:r>
            <a:r>
              <a:rPr lang="es-CL" sz="2800" b="1" u="sng" dirty="0" smtClean="0"/>
              <a:t>SIMCE 2017 y 2018  </a:t>
            </a:r>
            <a:r>
              <a:rPr lang="es-CL" sz="2800" b="1" u="sng" dirty="0"/>
              <a:t>SAN MAURICIO </a:t>
            </a:r>
            <a:r>
              <a:rPr lang="es-CL" sz="2800" b="1" u="sng" dirty="0"/>
              <a:t> </a:t>
            </a:r>
            <a:r>
              <a:rPr lang="es-CL" sz="2800" b="1" u="sng" dirty="0" smtClean="0"/>
              <a:t>4°, 6°,8° BÁSICO</a:t>
            </a:r>
            <a:endParaRPr lang="es-CL" sz="2800" dirty="0"/>
          </a:p>
        </p:txBody>
      </p:sp>
    </p:spTree>
    <p:extLst>
      <p:ext uri="{BB962C8B-B14F-4D97-AF65-F5344CB8AC3E}">
        <p14:creationId xmlns:p14="http://schemas.microsoft.com/office/powerpoint/2010/main" val="20526081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0"/>
            <a:ext cx="8640960" cy="1240160"/>
          </a:xfrm>
        </p:spPr>
        <p:txBody>
          <a:bodyPr>
            <a:normAutofit fontScale="90000"/>
          </a:bodyPr>
          <a:lstStyle/>
          <a:p>
            <a:r>
              <a:rPr lang="es-CL" b="1" u="sng" dirty="0" smtClean="0">
                <a:latin typeface="Lucida Handwriting" pitchFamily="66" charset="0"/>
              </a:rPr>
              <a:t>Organización </a:t>
            </a:r>
            <a:r>
              <a:rPr lang="es-CL" b="1" u="sng" dirty="0">
                <a:latin typeface="Lucida Handwriting" pitchFamily="66" charset="0"/>
              </a:rPr>
              <a:t> </a:t>
            </a:r>
            <a:r>
              <a:rPr lang="es-CL" b="1" u="sng" dirty="0" smtClean="0">
                <a:latin typeface="Lucida Handwriting" pitchFamily="66" charset="0"/>
              </a:rPr>
              <a:t>Anual</a:t>
            </a:r>
            <a:r>
              <a:rPr lang="es-CL" b="1" u="sng" dirty="0">
                <a:latin typeface="Lucida Handwriting" pitchFamily="66" charset="0"/>
              </a:rPr>
              <a:t> </a:t>
            </a:r>
            <a:r>
              <a:rPr lang="es-CL" b="1" u="sng" dirty="0" smtClean="0">
                <a:latin typeface="Lucida Handwriting" pitchFamily="66" charset="0"/>
              </a:rPr>
              <a:t/>
            </a:r>
            <a:br>
              <a:rPr lang="es-CL" b="1" u="sng" dirty="0" smtClean="0">
                <a:latin typeface="Lucida Handwriting" pitchFamily="66" charset="0"/>
              </a:rPr>
            </a:br>
            <a:r>
              <a:rPr lang="es-CL" b="1" u="sng" dirty="0" smtClean="0">
                <a:latin typeface="Lucida Handwriting" pitchFamily="66" charset="0"/>
              </a:rPr>
              <a:t>Ed. Básica</a:t>
            </a:r>
            <a:endParaRPr lang="es-CL" b="1" u="sng" dirty="0">
              <a:latin typeface="Lucida Handwriting" pitchFamily="66" charset="0"/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6526875"/>
              </p:ext>
            </p:extLst>
          </p:nvPr>
        </p:nvGraphicFramePr>
        <p:xfrm>
          <a:off x="0" y="1397000"/>
          <a:ext cx="9144000" cy="571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/>
              </a:tblGrid>
              <a:tr h="57907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s-CL" sz="2400" dirty="0" smtClean="0">
                          <a:solidFill>
                            <a:srgbClr val="FF0000"/>
                          </a:solidFill>
                          <a:latin typeface="Lucida Handwriting" pitchFamily="66" charset="0"/>
                          <a:cs typeface="Arial" pitchFamily="34" charset="0"/>
                        </a:rPr>
                        <a:t>Primer semestre</a:t>
                      </a:r>
                      <a:endParaRPr lang="es-CL" sz="2400" dirty="0">
                        <a:solidFill>
                          <a:srgbClr val="FF0000"/>
                        </a:solidFill>
                        <a:latin typeface="Lucida Handwriting" pitchFamily="66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621279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50000"/>
                        </a:lnSpc>
                        <a:buFont typeface="Wingdings" pitchFamily="2" charset="2"/>
                        <a:buChar char="§"/>
                      </a:pPr>
                      <a:r>
                        <a:rPr lang="es-CL" sz="2000" dirty="0" smtClean="0">
                          <a:latin typeface="Arial" pitchFamily="34" charset="0"/>
                          <a:cs typeface="Arial" pitchFamily="34" charset="0"/>
                        </a:rPr>
                        <a:t>Diagnóstico de inicio y evaluación final</a:t>
                      </a:r>
                      <a:r>
                        <a:rPr lang="es-CL" sz="20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s-CL" sz="2000" dirty="0" smtClean="0">
                          <a:latin typeface="Arial" pitchFamily="34" charset="0"/>
                          <a:cs typeface="Arial" pitchFamily="34" charset="0"/>
                        </a:rPr>
                        <a:t>de semestre para analizar el progreso de los aprendizajes</a:t>
                      </a:r>
                      <a:r>
                        <a:rPr lang="es-CL" sz="2000" baseline="0" dirty="0" smtClean="0">
                          <a:latin typeface="Arial" pitchFamily="34" charset="0"/>
                          <a:cs typeface="Arial" pitchFamily="34" charset="0"/>
                        </a:rPr>
                        <a:t> de los alumnos.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Wingdings" pitchFamily="2" charset="2"/>
                        <a:buChar char="§"/>
                      </a:pPr>
                      <a:r>
                        <a:rPr lang="es-CL" sz="2000" baseline="0" dirty="0" smtClean="0">
                          <a:latin typeface="Arial" pitchFamily="34" charset="0"/>
                          <a:cs typeface="Arial" pitchFamily="34" charset="0"/>
                        </a:rPr>
                        <a:t>Implementación de unidad de retroalimentación de los contenidos deficitarios detectados.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Wingdings" pitchFamily="2" charset="2"/>
                        <a:buChar char="§"/>
                      </a:pPr>
                      <a:r>
                        <a:rPr lang="es-CL" sz="2000" baseline="0" dirty="0" smtClean="0">
                          <a:latin typeface="Arial" pitchFamily="34" charset="0"/>
                          <a:cs typeface="Arial" pitchFamily="34" charset="0"/>
                        </a:rPr>
                        <a:t>Planificación diseñadas según estilos de aprendizajes y necesidades educativas de los alumnos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Wingdings" pitchFamily="2" charset="2"/>
                        <a:buChar char="§"/>
                      </a:pPr>
                      <a:r>
                        <a:rPr lang="es-CL" sz="2000" baseline="0" dirty="0" smtClean="0">
                          <a:latin typeface="Arial" pitchFamily="34" charset="0"/>
                          <a:cs typeface="Arial" pitchFamily="34" charset="0"/>
                        </a:rPr>
                        <a:t>Uso de recursos tecnológicos y material de apoyo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Wingdings" pitchFamily="2" charset="2"/>
                        <a:buChar char="§"/>
                      </a:pPr>
                      <a:r>
                        <a:rPr lang="es-CL" sz="2000" baseline="0" dirty="0" smtClean="0">
                          <a:latin typeface="Arial" pitchFamily="34" charset="0"/>
                          <a:cs typeface="Arial" pitchFamily="34" charset="0"/>
                        </a:rPr>
                        <a:t>Coordinación con equipo  de proyecto de inclusión educativa.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es-CL" sz="2000" dirty="0" smtClean="0">
                          <a:latin typeface="Arial" pitchFamily="34" charset="0"/>
                          <a:cs typeface="Arial" pitchFamily="34" charset="0"/>
                        </a:rPr>
                        <a:t>Abarcar el mayor porcentaje del currículum que exige el ministerio de Educación.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Font typeface="Wingdings" pitchFamily="2" charset="2"/>
                        <a:buNone/>
                      </a:pPr>
                      <a:endParaRPr lang="es-CL" sz="1800" dirty="0">
                        <a:latin typeface="Lucida Handwriting" pitchFamily="66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0573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1714298"/>
              </p:ext>
            </p:extLst>
          </p:nvPr>
        </p:nvGraphicFramePr>
        <p:xfrm>
          <a:off x="251520" y="199648"/>
          <a:ext cx="8291264" cy="66583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91264"/>
              </a:tblGrid>
              <a:tr h="806192">
                <a:tc>
                  <a:txBody>
                    <a:bodyPr/>
                    <a:lstStyle/>
                    <a:p>
                      <a:pPr algn="ctr"/>
                      <a:r>
                        <a:rPr lang="es-CL" sz="2800" dirty="0" smtClean="0">
                          <a:solidFill>
                            <a:srgbClr val="FF0000"/>
                          </a:solidFill>
                          <a:latin typeface="Lucida Handwriting" pitchFamily="66" charset="0"/>
                        </a:rPr>
                        <a:t>Segundo Semestre</a:t>
                      </a:r>
                      <a:endParaRPr lang="es-CL" sz="2800" dirty="0">
                        <a:solidFill>
                          <a:srgbClr val="FF0000"/>
                        </a:solidFill>
                        <a:latin typeface="Lucida Handwriting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s-CL" dirty="0" smtClean="0"/>
                        <a:t>Análisis general de ensayo </a:t>
                      </a:r>
                      <a:r>
                        <a:rPr lang="es-CL" dirty="0" err="1" smtClean="0"/>
                        <a:t>Simce</a:t>
                      </a:r>
                      <a:endParaRPr lang="es-CL" dirty="0" smtClean="0"/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es-CL" sz="1800" dirty="0" smtClean="0">
                          <a:latin typeface="Arial" pitchFamily="34" charset="0"/>
                          <a:cs typeface="Arial" pitchFamily="34" charset="0"/>
                        </a:rPr>
                        <a:t>Aplicación semanales</a:t>
                      </a:r>
                      <a:r>
                        <a:rPr lang="es-CL" sz="18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s-CL" sz="1800" dirty="0" smtClean="0">
                          <a:latin typeface="Arial" pitchFamily="34" charset="0"/>
                          <a:cs typeface="Arial" pitchFamily="34" charset="0"/>
                        </a:rPr>
                        <a:t>de ensayos SIMCE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es-CL" sz="1800" dirty="0" smtClean="0">
                          <a:latin typeface="Arial" pitchFamily="34" charset="0"/>
                          <a:cs typeface="Arial" pitchFamily="34" charset="0"/>
                        </a:rPr>
                        <a:t>Retroalimentación de contenidos deficitarios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es-CL" sz="1800" dirty="0" smtClean="0">
                          <a:latin typeface="Arial" pitchFamily="34" charset="0"/>
                          <a:cs typeface="Arial" pitchFamily="34" charset="0"/>
                        </a:rPr>
                        <a:t>Evaluación de contenidos </a:t>
                      </a:r>
                      <a:r>
                        <a:rPr lang="es-CL" sz="1800" baseline="0" dirty="0" smtClean="0">
                          <a:latin typeface="Arial" pitchFamily="34" charset="0"/>
                          <a:cs typeface="Arial" pitchFamily="34" charset="0"/>
                        </a:rPr>
                        <a:t> retroalimentados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es-CL" sz="1800" baseline="0" dirty="0" smtClean="0">
                          <a:latin typeface="Arial" pitchFamily="34" charset="0"/>
                          <a:cs typeface="Arial" pitchFamily="34" charset="0"/>
                        </a:rPr>
                        <a:t>Estrategias de  apoyo para la búsqueda y extracción de  información, entregándoles pautas, </a:t>
                      </a:r>
                      <a:r>
                        <a:rPr lang="es-CL" sz="1800" baseline="0" dirty="0" err="1" smtClean="0">
                          <a:latin typeface="Arial" pitchFamily="34" charset="0"/>
                          <a:cs typeface="Arial" pitchFamily="34" charset="0"/>
                        </a:rPr>
                        <a:t>tips</a:t>
                      </a:r>
                      <a:r>
                        <a:rPr lang="es-CL" sz="1800" baseline="0" dirty="0" smtClean="0">
                          <a:latin typeface="Arial" pitchFamily="34" charset="0"/>
                          <a:cs typeface="Arial" pitchFamily="34" charset="0"/>
                        </a:rPr>
                        <a:t>, palabras claves que faciliten la detección de respuestas, estrategias de comprensión y análisis de textos.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es-CL" sz="1800" baseline="0" dirty="0" smtClean="0">
                          <a:latin typeface="Arial" pitchFamily="34" charset="0"/>
                          <a:cs typeface="Arial" pitchFamily="34" charset="0"/>
                        </a:rPr>
                        <a:t>Apoyo tutor de pares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es-CL" sz="1800" baseline="0" dirty="0" smtClean="0">
                          <a:latin typeface="Arial" pitchFamily="34" charset="0"/>
                          <a:cs typeface="Arial" pitchFamily="34" charset="0"/>
                        </a:rPr>
                        <a:t>Trabajo personalizado con el alumno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es-CL" sz="1800" baseline="0" dirty="0" smtClean="0">
                          <a:latin typeface="Arial" pitchFamily="34" charset="0"/>
                          <a:cs typeface="Arial" pitchFamily="34" charset="0"/>
                        </a:rPr>
                        <a:t>Trabajo grupal 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es-CL" sz="1800" baseline="0" dirty="0" smtClean="0">
                          <a:latin typeface="Arial" pitchFamily="34" charset="0"/>
                          <a:cs typeface="Arial" pitchFamily="34" charset="0"/>
                        </a:rPr>
                        <a:t>Refuerzo positivo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es-CL" sz="1800" baseline="0" dirty="0" smtClean="0">
                          <a:latin typeface="Arial" pitchFamily="34" charset="0"/>
                          <a:cs typeface="Arial" pitchFamily="34" charset="0"/>
                        </a:rPr>
                        <a:t>Aumento de horas del aula en las asignaturas de Lenguaje y Comunicación y Matemática</a:t>
                      </a:r>
                      <a:endParaRPr lang="es-CL" sz="18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s-CL" dirty="0" smtClean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s-C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3366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ápices de cera">
  <a:themeElements>
    <a:clrScheme name="Lápices de cera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Lápices de cera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ápices de cera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ápices de cera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ápices de cera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ápices de cera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ápices de cera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ápices de cera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ápices de cera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ápices de cera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tiposdecomunicacinnoverbalkinesica-090809204812-phpapp01</Template>
  <TotalTime>6419</TotalTime>
  <Words>520</Words>
  <Application>Microsoft Office PowerPoint</Application>
  <PresentationFormat>Presentación en pantalla (4:3)</PresentationFormat>
  <Paragraphs>96</Paragraphs>
  <Slides>18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7" baseType="lpstr">
      <vt:lpstr>Arial Unicode MS</vt:lpstr>
      <vt:lpstr>Arial</vt:lpstr>
      <vt:lpstr>Calibri</vt:lpstr>
      <vt:lpstr>Comic Sans MS</vt:lpstr>
      <vt:lpstr>Lucida Handwriting</vt:lpstr>
      <vt:lpstr>Mangal</vt:lpstr>
      <vt:lpstr>Times New Roman</vt:lpstr>
      <vt:lpstr>Wingdings</vt:lpstr>
      <vt:lpstr>Lápices de cera</vt:lpstr>
      <vt:lpstr>PRÁCTICAS EXITOSAS     EN EDUCACIÓN BÁSICA</vt:lpstr>
      <vt:lpstr>Características  Generales  del establecimiento</vt:lpstr>
      <vt:lpstr>Características de las estrategias</vt:lpstr>
      <vt:lpstr>Resultados de aprendizaje  4º básico Simce 2016 </vt:lpstr>
      <vt:lpstr>Resultados de aprendizaje 6º básico Simce 2016</vt:lpstr>
      <vt:lpstr>Presentación de PowerPoint</vt:lpstr>
      <vt:lpstr>  </vt:lpstr>
      <vt:lpstr>Organización  Anual  Ed. Básica</vt:lpstr>
      <vt:lpstr>Presentación de PowerPoint</vt:lpstr>
      <vt:lpstr>ESTRATEGIAS MÁS EFECTIVAS EN EL AULA</vt:lpstr>
      <vt:lpstr>        Diseño de planificación con los estilos de aprendizaje </vt:lpstr>
      <vt:lpstr>Método “Letrilandia:País de las letras”</vt:lpstr>
      <vt:lpstr>Presentación de PowerPoint</vt:lpstr>
      <vt:lpstr>Presentación de PowerPoint</vt:lpstr>
      <vt:lpstr>Presentación de PowerPoint</vt:lpstr>
      <vt:lpstr>PLAN LECTOR</vt:lpstr>
      <vt:lpstr>Aplicación  ensayos SIMCE </vt:lpstr>
      <vt:lpstr>     Utilización de tecnologías y material concreto  </vt:lpstr>
    </vt:vector>
  </TitlesOfParts>
  <Company>RevolucionUnattended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Tipos de pregunta en la comprensión lectora</dc:title>
  <dc:creator>Betzy Mini</dc:creator>
  <cp:lastModifiedBy>colegio san mauricio</cp:lastModifiedBy>
  <cp:revision>35</cp:revision>
  <cp:lastPrinted>2019-06-05T19:28:25Z</cp:lastPrinted>
  <dcterms:created xsi:type="dcterms:W3CDTF">2013-06-15T22:25:48Z</dcterms:created>
  <dcterms:modified xsi:type="dcterms:W3CDTF">2019-08-02T13:20:21Z</dcterms:modified>
</cp:coreProperties>
</file>