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notesMasterIdLst>
    <p:notesMasterId r:id="rId11"/>
  </p:notesMasterIdLst>
  <p:handoutMasterIdLst>
    <p:handoutMasterId r:id="rId12"/>
  </p:handoutMasterIdLst>
  <p:sldIdLst>
    <p:sldId id="256" r:id="rId2"/>
    <p:sldId id="257" r:id="rId3"/>
    <p:sldId id="258" r:id="rId4"/>
    <p:sldId id="259" r:id="rId5"/>
    <p:sldId id="260" r:id="rId6"/>
    <p:sldId id="261" r:id="rId7"/>
    <p:sldId id="262" r:id="rId8"/>
    <p:sldId id="264" r:id="rId9"/>
    <p:sldId id="270" r:id="rId10"/>
  </p:sldIdLst>
  <p:sldSz cx="9144000" cy="6858000" type="screen4x3"/>
  <p:notesSz cx="6888163" cy="100203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B1E8A7-B447-4956-947B-E4B55D5A5762}" v="1" dt="2024-05-02T19:12:55.565"/>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83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legio san mauricio" userId="7e786a9b9ceef73a" providerId="LiveId" clId="{A41E7B07-752C-4BA3-8516-1C29094B0A8A}"/>
    <pc:docChg chg="custSel addSld delSld modSld">
      <pc:chgData name="colegio san mauricio" userId="7e786a9b9ceef73a" providerId="LiveId" clId="{A41E7B07-752C-4BA3-8516-1C29094B0A8A}" dt="2024-04-09T19:12:08.618" v="314"/>
      <pc:docMkLst>
        <pc:docMk/>
      </pc:docMkLst>
      <pc:sldChg chg="modSp mod">
        <pc:chgData name="colegio san mauricio" userId="7e786a9b9ceef73a" providerId="LiveId" clId="{A41E7B07-752C-4BA3-8516-1C29094B0A8A}" dt="2024-04-09T19:12:08.618" v="314"/>
        <pc:sldMkLst>
          <pc:docMk/>
          <pc:sldMk cId="0" sldId="256"/>
        </pc:sldMkLst>
        <pc:spChg chg="mod">
          <ac:chgData name="colegio san mauricio" userId="7e786a9b9ceef73a" providerId="LiveId" clId="{A41E7B07-752C-4BA3-8516-1C29094B0A8A}" dt="2024-04-09T19:10:27.263" v="312" actId="20577"/>
          <ac:spMkLst>
            <pc:docMk/>
            <pc:sldMk cId="0" sldId="256"/>
            <ac:spMk id="2" creationId="{00000000-0000-0000-0000-000000000000}"/>
          </ac:spMkLst>
        </pc:spChg>
        <pc:spChg chg="mod">
          <ac:chgData name="colegio san mauricio" userId="7e786a9b9ceef73a" providerId="LiveId" clId="{A41E7B07-752C-4BA3-8516-1C29094B0A8A}" dt="2024-04-09T19:12:08.618" v="314"/>
          <ac:spMkLst>
            <pc:docMk/>
            <pc:sldMk cId="0" sldId="256"/>
            <ac:spMk id="3" creationId="{00000000-0000-0000-0000-000000000000}"/>
          </ac:spMkLst>
        </pc:spChg>
      </pc:sldChg>
      <pc:sldChg chg="modSp mod">
        <pc:chgData name="colegio san mauricio" userId="7e786a9b9ceef73a" providerId="LiveId" clId="{A41E7B07-752C-4BA3-8516-1C29094B0A8A}" dt="2024-04-09T19:12:08.618" v="314"/>
        <pc:sldMkLst>
          <pc:docMk/>
          <pc:sldMk cId="0" sldId="257"/>
        </pc:sldMkLst>
        <pc:spChg chg="mod">
          <ac:chgData name="colegio san mauricio" userId="7e786a9b9ceef73a" providerId="LiveId" clId="{A41E7B07-752C-4BA3-8516-1C29094B0A8A}" dt="2024-04-09T19:12:08.618" v="314"/>
          <ac:spMkLst>
            <pc:docMk/>
            <pc:sldMk cId="0" sldId="257"/>
            <ac:spMk id="2" creationId="{00000000-0000-0000-0000-000000000000}"/>
          </ac:spMkLst>
        </pc:spChg>
        <pc:spChg chg="mod">
          <ac:chgData name="colegio san mauricio" userId="7e786a9b9ceef73a" providerId="LiveId" clId="{A41E7B07-752C-4BA3-8516-1C29094B0A8A}" dt="2024-03-25T20:04:45.369" v="107" actId="20577"/>
          <ac:spMkLst>
            <pc:docMk/>
            <pc:sldMk cId="0" sldId="257"/>
            <ac:spMk id="3" creationId="{00000000-0000-0000-0000-000000000000}"/>
          </ac:spMkLst>
        </pc:spChg>
        <pc:picChg chg="mod">
          <ac:chgData name="colegio san mauricio" userId="7e786a9b9ceef73a" providerId="LiveId" clId="{A41E7B07-752C-4BA3-8516-1C29094B0A8A}" dt="2024-04-09T19:10:13.619" v="298" actId="1076"/>
          <ac:picMkLst>
            <pc:docMk/>
            <pc:sldMk cId="0" sldId="257"/>
            <ac:picMk id="4" creationId="{00000000-0000-0000-0000-000000000000}"/>
          </ac:picMkLst>
        </pc:picChg>
      </pc:sldChg>
      <pc:sldChg chg="modSp mod">
        <pc:chgData name="colegio san mauricio" userId="7e786a9b9ceef73a" providerId="LiveId" clId="{A41E7B07-752C-4BA3-8516-1C29094B0A8A}" dt="2024-04-09T19:07:33.975" v="212" actId="20577"/>
        <pc:sldMkLst>
          <pc:docMk/>
          <pc:sldMk cId="0" sldId="258"/>
        </pc:sldMkLst>
        <pc:spChg chg="mod">
          <ac:chgData name="colegio san mauricio" userId="7e786a9b9ceef73a" providerId="LiveId" clId="{A41E7B07-752C-4BA3-8516-1C29094B0A8A}" dt="2024-04-09T19:07:33.975" v="212" actId="20577"/>
          <ac:spMkLst>
            <pc:docMk/>
            <pc:sldMk cId="0" sldId="258"/>
            <ac:spMk id="2" creationId="{00000000-0000-0000-0000-000000000000}"/>
          </ac:spMkLst>
        </pc:spChg>
        <pc:spChg chg="mod">
          <ac:chgData name="colegio san mauricio" userId="7e786a9b9ceef73a" providerId="LiveId" clId="{A41E7B07-752C-4BA3-8516-1C29094B0A8A}" dt="2024-03-25T20:06:01.032" v="139" actId="20577"/>
          <ac:spMkLst>
            <pc:docMk/>
            <pc:sldMk cId="0" sldId="258"/>
            <ac:spMk id="3" creationId="{00000000-0000-0000-0000-000000000000}"/>
          </ac:spMkLst>
        </pc:spChg>
      </pc:sldChg>
      <pc:sldChg chg="modSp mod">
        <pc:chgData name="colegio san mauricio" userId="7e786a9b9ceef73a" providerId="LiveId" clId="{A41E7B07-752C-4BA3-8516-1C29094B0A8A}" dt="2024-04-09T19:07:48.624" v="215" actId="27636"/>
        <pc:sldMkLst>
          <pc:docMk/>
          <pc:sldMk cId="0" sldId="259"/>
        </pc:sldMkLst>
        <pc:spChg chg="mod">
          <ac:chgData name="colegio san mauricio" userId="7e786a9b9ceef73a" providerId="LiveId" clId="{A41E7B07-752C-4BA3-8516-1C29094B0A8A}" dt="2024-04-09T19:07:44.822" v="213" actId="14100"/>
          <ac:spMkLst>
            <pc:docMk/>
            <pc:sldMk cId="0" sldId="259"/>
            <ac:spMk id="2" creationId="{00000000-0000-0000-0000-000000000000}"/>
          </ac:spMkLst>
        </pc:spChg>
        <pc:spChg chg="mod">
          <ac:chgData name="colegio san mauricio" userId="7e786a9b9ceef73a" providerId="LiveId" clId="{A41E7B07-752C-4BA3-8516-1C29094B0A8A}" dt="2024-04-09T19:07:48.624" v="215" actId="27636"/>
          <ac:spMkLst>
            <pc:docMk/>
            <pc:sldMk cId="0" sldId="259"/>
            <ac:spMk id="3" creationId="{00000000-0000-0000-0000-000000000000}"/>
          </ac:spMkLst>
        </pc:spChg>
      </pc:sldChg>
      <pc:sldChg chg="modSp mod">
        <pc:chgData name="colegio san mauricio" userId="7e786a9b9ceef73a" providerId="LiveId" clId="{A41E7B07-752C-4BA3-8516-1C29094B0A8A}" dt="2024-04-09T19:11:41.972" v="313" actId="33524"/>
        <pc:sldMkLst>
          <pc:docMk/>
          <pc:sldMk cId="0" sldId="260"/>
        </pc:sldMkLst>
        <pc:spChg chg="mod">
          <ac:chgData name="colegio san mauricio" userId="7e786a9b9ceef73a" providerId="LiveId" clId="{A41E7B07-752C-4BA3-8516-1C29094B0A8A}" dt="2024-04-09T19:11:41.972" v="313" actId="33524"/>
          <ac:spMkLst>
            <pc:docMk/>
            <pc:sldMk cId="0" sldId="260"/>
            <ac:spMk id="3" creationId="{00000000-0000-0000-0000-000000000000}"/>
          </ac:spMkLst>
        </pc:spChg>
      </pc:sldChg>
      <pc:sldChg chg="modSp mod">
        <pc:chgData name="colegio san mauricio" userId="7e786a9b9ceef73a" providerId="LiveId" clId="{A41E7B07-752C-4BA3-8516-1C29094B0A8A}" dt="2024-04-09T19:09:31.560" v="294" actId="20577"/>
        <pc:sldMkLst>
          <pc:docMk/>
          <pc:sldMk cId="0" sldId="261"/>
        </pc:sldMkLst>
        <pc:spChg chg="mod">
          <ac:chgData name="colegio san mauricio" userId="7e786a9b9ceef73a" providerId="LiveId" clId="{A41E7B07-752C-4BA3-8516-1C29094B0A8A}" dt="2024-04-09T19:08:46.852" v="225" actId="14100"/>
          <ac:spMkLst>
            <pc:docMk/>
            <pc:sldMk cId="0" sldId="261"/>
            <ac:spMk id="2" creationId="{00000000-0000-0000-0000-000000000000}"/>
          </ac:spMkLst>
        </pc:spChg>
        <pc:spChg chg="mod">
          <ac:chgData name="colegio san mauricio" userId="7e786a9b9ceef73a" providerId="LiveId" clId="{A41E7B07-752C-4BA3-8516-1C29094B0A8A}" dt="2024-04-09T19:09:31.560" v="294" actId="20577"/>
          <ac:spMkLst>
            <pc:docMk/>
            <pc:sldMk cId="0" sldId="261"/>
            <ac:spMk id="3" creationId="{00000000-0000-0000-0000-000000000000}"/>
          </ac:spMkLst>
        </pc:spChg>
      </pc:sldChg>
      <pc:sldChg chg="modSp mod">
        <pc:chgData name="colegio san mauricio" userId="7e786a9b9ceef73a" providerId="LiveId" clId="{A41E7B07-752C-4BA3-8516-1C29094B0A8A}" dt="2024-04-09T19:08:29.990" v="224" actId="27636"/>
        <pc:sldMkLst>
          <pc:docMk/>
          <pc:sldMk cId="0" sldId="262"/>
        </pc:sldMkLst>
        <pc:spChg chg="mod">
          <ac:chgData name="colegio san mauricio" userId="7e786a9b9ceef73a" providerId="LiveId" clId="{A41E7B07-752C-4BA3-8516-1C29094B0A8A}" dt="2024-04-09T19:08:27.565" v="222" actId="14100"/>
          <ac:spMkLst>
            <pc:docMk/>
            <pc:sldMk cId="0" sldId="262"/>
            <ac:spMk id="2" creationId="{00000000-0000-0000-0000-000000000000}"/>
          </ac:spMkLst>
        </pc:spChg>
        <pc:spChg chg="mod">
          <ac:chgData name="colegio san mauricio" userId="7e786a9b9ceef73a" providerId="LiveId" clId="{A41E7B07-752C-4BA3-8516-1C29094B0A8A}" dt="2024-04-09T19:08:29.990" v="224" actId="27636"/>
          <ac:spMkLst>
            <pc:docMk/>
            <pc:sldMk cId="0" sldId="262"/>
            <ac:spMk id="3" creationId="{00000000-0000-0000-0000-000000000000}"/>
          </ac:spMkLst>
        </pc:spChg>
      </pc:sldChg>
      <pc:sldChg chg="modSp mod">
        <pc:chgData name="colegio san mauricio" userId="7e786a9b9ceef73a" providerId="LiveId" clId="{A41E7B07-752C-4BA3-8516-1C29094B0A8A}" dt="2024-04-09T19:08:17.561" v="221" actId="27636"/>
        <pc:sldMkLst>
          <pc:docMk/>
          <pc:sldMk cId="0" sldId="264"/>
        </pc:sldMkLst>
        <pc:spChg chg="mod">
          <ac:chgData name="colegio san mauricio" userId="7e786a9b9ceef73a" providerId="LiveId" clId="{A41E7B07-752C-4BA3-8516-1C29094B0A8A}" dt="2024-04-09T19:08:13.475" v="219" actId="27636"/>
          <ac:spMkLst>
            <pc:docMk/>
            <pc:sldMk cId="0" sldId="264"/>
            <ac:spMk id="2" creationId="{00000000-0000-0000-0000-000000000000}"/>
          </ac:spMkLst>
        </pc:spChg>
        <pc:spChg chg="mod">
          <ac:chgData name="colegio san mauricio" userId="7e786a9b9ceef73a" providerId="LiveId" clId="{A41E7B07-752C-4BA3-8516-1C29094B0A8A}" dt="2024-04-09T19:08:17.561" v="221" actId="27636"/>
          <ac:spMkLst>
            <pc:docMk/>
            <pc:sldMk cId="0" sldId="264"/>
            <ac:spMk id="3" creationId="{00000000-0000-0000-0000-000000000000}"/>
          </ac:spMkLst>
        </pc:spChg>
      </pc:sldChg>
      <pc:sldChg chg="modSp mod">
        <pc:chgData name="colegio san mauricio" userId="7e786a9b9ceef73a" providerId="LiveId" clId="{A41E7B07-752C-4BA3-8516-1C29094B0A8A}" dt="2024-04-09T19:12:08.618" v="314"/>
        <pc:sldMkLst>
          <pc:docMk/>
          <pc:sldMk cId="0" sldId="270"/>
        </pc:sldMkLst>
        <pc:spChg chg="mod">
          <ac:chgData name="colegio san mauricio" userId="7e786a9b9ceef73a" providerId="LiveId" clId="{A41E7B07-752C-4BA3-8516-1C29094B0A8A}" dt="2024-04-09T19:12:08.618" v="314"/>
          <ac:spMkLst>
            <pc:docMk/>
            <pc:sldMk cId="0" sldId="270"/>
            <ac:spMk id="2" creationId="{00000000-0000-0000-0000-000000000000}"/>
          </ac:spMkLst>
        </pc:spChg>
        <pc:spChg chg="mod">
          <ac:chgData name="colegio san mauricio" userId="7e786a9b9ceef73a" providerId="LiveId" clId="{A41E7B07-752C-4BA3-8516-1C29094B0A8A}" dt="2024-04-09T19:12:08.618" v="314"/>
          <ac:spMkLst>
            <pc:docMk/>
            <pc:sldMk cId="0" sldId="270"/>
            <ac:spMk id="3" creationId="{00000000-0000-0000-0000-000000000000}"/>
          </ac:spMkLst>
        </pc:spChg>
      </pc:sldChg>
      <pc:sldChg chg="new del">
        <pc:chgData name="colegio san mauricio" userId="7e786a9b9ceef73a" providerId="LiveId" clId="{A41E7B07-752C-4BA3-8516-1C29094B0A8A}" dt="2024-04-09T19:09:46.888" v="296" actId="2696"/>
        <pc:sldMkLst>
          <pc:docMk/>
          <pc:sldMk cId="1216622602" sldId="271"/>
        </pc:sldMkLst>
      </pc:sldChg>
    </pc:docChg>
  </pc:docChgLst>
  <pc:docChgLst>
    <pc:chgData name="colegio san mauricio" userId="7e786a9b9ceef73a" providerId="LiveId" clId="{73B1E8A7-B447-4956-947B-E4B55D5A5762}"/>
    <pc:docChg chg="undo custSel modSld">
      <pc:chgData name="colegio san mauricio" userId="7e786a9b9ceef73a" providerId="LiveId" clId="{73B1E8A7-B447-4956-947B-E4B55D5A5762}" dt="2024-05-02T19:16:52.830" v="29" actId="26606"/>
      <pc:docMkLst>
        <pc:docMk/>
      </pc:docMkLst>
      <pc:sldChg chg="addSp delSp modSp mod setBg addAnim">
        <pc:chgData name="colegio san mauricio" userId="7e786a9b9ceef73a" providerId="LiveId" clId="{73B1E8A7-B447-4956-947B-E4B55D5A5762}" dt="2024-05-02T19:14:13.928" v="18"/>
        <pc:sldMkLst>
          <pc:docMk/>
          <pc:sldMk cId="0" sldId="256"/>
        </pc:sldMkLst>
        <pc:spChg chg="mod">
          <ac:chgData name="colegio san mauricio" userId="7e786a9b9ceef73a" providerId="LiveId" clId="{73B1E8A7-B447-4956-947B-E4B55D5A5762}" dt="2024-05-02T19:14:13.927" v="16" actId="26606"/>
          <ac:spMkLst>
            <pc:docMk/>
            <pc:sldMk cId="0" sldId="256"/>
            <ac:spMk id="2" creationId="{00000000-0000-0000-0000-000000000000}"/>
          </ac:spMkLst>
        </pc:spChg>
        <pc:spChg chg="mod">
          <ac:chgData name="colegio san mauricio" userId="7e786a9b9ceef73a" providerId="LiveId" clId="{73B1E8A7-B447-4956-947B-E4B55D5A5762}" dt="2024-05-02T19:14:13.927" v="16" actId="26606"/>
          <ac:spMkLst>
            <pc:docMk/>
            <pc:sldMk cId="0" sldId="256"/>
            <ac:spMk id="3" creationId="{00000000-0000-0000-0000-000000000000}"/>
          </ac:spMkLst>
        </pc:spChg>
        <pc:spChg chg="add del">
          <ac:chgData name="colegio san mauricio" userId="7e786a9b9ceef73a" providerId="LiveId" clId="{73B1E8A7-B447-4956-947B-E4B55D5A5762}" dt="2024-05-02T19:14:13.927" v="16" actId="26606"/>
          <ac:spMkLst>
            <pc:docMk/>
            <pc:sldMk cId="0" sldId="256"/>
            <ac:spMk id="8" creationId="{FFD48BC7-DC40-47DE-87EE-9F4B6ECB9ABB}"/>
          </ac:spMkLst>
        </pc:spChg>
        <pc:spChg chg="add del">
          <ac:chgData name="colegio san mauricio" userId="7e786a9b9ceef73a" providerId="LiveId" clId="{73B1E8A7-B447-4956-947B-E4B55D5A5762}" dt="2024-05-02T19:13:14.874" v="12" actId="26606"/>
          <ac:spMkLst>
            <pc:docMk/>
            <pc:sldMk cId="0" sldId="256"/>
            <ac:spMk id="9" creationId="{4D60F200-5EB0-B223-2439-C96C67F0FEE1}"/>
          </ac:spMkLst>
        </pc:spChg>
        <pc:spChg chg="add del">
          <ac:chgData name="colegio san mauricio" userId="7e786a9b9ceef73a" providerId="LiveId" clId="{73B1E8A7-B447-4956-947B-E4B55D5A5762}" dt="2024-05-02T19:14:13.927" v="16" actId="26606"/>
          <ac:spMkLst>
            <pc:docMk/>
            <pc:sldMk cId="0" sldId="256"/>
            <ac:spMk id="10" creationId="{E502BBC7-2C76-46F3-BC24-5985BC13DB88}"/>
          </ac:spMkLst>
        </pc:spChg>
        <pc:spChg chg="add del">
          <ac:chgData name="colegio san mauricio" userId="7e786a9b9ceef73a" providerId="LiveId" clId="{73B1E8A7-B447-4956-947B-E4B55D5A5762}" dt="2024-05-02T19:13:14.874" v="12" actId="26606"/>
          <ac:spMkLst>
            <pc:docMk/>
            <pc:sldMk cId="0" sldId="256"/>
            <ac:spMk id="11" creationId="{A6567EA8-C72D-4B9B-D23F-6B2E9F9C9F47}"/>
          </ac:spMkLst>
        </pc:spChg>
        <pc:spChg chg="add del">
          <ac:chgData name="colegio san mauricio" userId="7e786a9b9ceef73a" providerId="LiveId" clId="{73B1E8A7-B447-4956-947B-E4B55D5A5762}" dt="2024-05-02T19:14:13.927" v="16" actId="26606"/>
          <ac:spMkLst>
            <pc:docMk/>
            <pc:sldMk cId="0" sldId="256"/>
            <ac:spMk id="12" creationId="{C7F28D52-2A5F-4D23-81AE-7CB8B591C7AF}"/>
          </ac:spMkLst>
        </pc:spChg>
        <pc:spChg chg="add del">
          <ac:chgData name="colegio san mauricio" userId="7e786a9b9ceef73a" providerId="LiveId" clId="{73B1E8A7-B447-4956-947B-E4B55D5A5762}" dt="2024-05-02T19:13:14.874" v="12" actId="26606"/>
          <ac:spMkLst>
            <pc:docMk/>
            <pc:sldMk cId="0" sldId="256"/>
            <ac:spMk id="13" creationId="{FEFBFA78-9360-1E01-5448-6D5AE0A32601}"/>
          </ac:spMkLst>
        </pc:spChg>
        <pc:spChg chg="add del">
          <ac:chgData name="colegio san mauricio" userId="7e786a9b9ceef73a" providerId="LiveId" clId="{73B1E8A7-B447-4956-947B-E4B55D5A5762}" dt="2024-05-02T19:14:13.927" v="16" actId="26606"/>
          <ac:spMkLst>
            <pc:docMk/>
            <pc:sldMk cId="0" sldId="256"/>
            <ac:spMk id="14" creationId="{3629484E-3792-4B3D-89AD-7C8A1ED0E0D4}"/>
          </ac:spMkLst>
        </pc:spChg>
        <pc:spChg chg="add del">
          <ac:chgData name="colegio san mauricio" userId="7e786a9b9ceef73a" providerId="LiveId" clId="{73B1E8A7-B447-4956-947B-E4B55D5A5762}" dt="2024-05-02T19:13:14.874" v="12" actId="26606"/>
          <ac:spMkLst>
            <pc:docMk/>
            <pc:sldMk cId="0" sldId="256"/>
            <ac:spMk id="15" creationId="{1740453C-744F-DB3A-47EC-15EACE1DC117}"/>
          </ac:spMkLst>
        </pc:spChg>
        <pc:spChg chg="add del">
          <ac:chgData name="colegio san mauricio" userId="7e786a9b9ceef73a" providerId="LiveId" clId="{73B1E8A7-B447-4956-947B-E4B55D5A5762}" dt="2024-05-02T19:13:14.874" v="12" actId="26606"/>
          <ac:spMkLst>
            <pc:docMk/>
            <pc:sldMk cId="0" sldId="256"/>
            <ac:spMk id="17" creationId="{B6924B03-77BD-EAE3-2854-43363FF8E6BB}"/>
          </ac:spMkLst>
        </pc:spChg>
        <pc:spChg chg="add">
          <ac:chgData name="colegio san mauricio" userId="7e786a9b9ceef73a" providerId="LiveId" clId="{73B1E8A7-B447-4956-947B-E4B55D5A5762}" dt="2024-05-02T19:14:13.927" v="16" actId="26606"/>
          <ac:spMkLst>
            <pc:docMk/>
            <pc:sldMk cId="0" sldId="256"/>
            <ac:spMk id="19" creationId="{D278ADA9-6383-4BDD-80D2-8899A402687B}"/>
          </ac:spMkLst>
        </pc:spChg>
        <pc:spChg chg="add">
          <ac:chgData name="colegio san mauricio" userId="7e786a9b9ceef73a" providerId="LiveId" clId="{73B1E8A7-B447-4956-947B-E4B55D5A5762}" dt="2024-05-02T19:14:13.927" v="16" actId="26606"/>
          <ac:spMkLst>
            <pc:docMk/>
            <pc:sldMk cId="0" sldId="256"/>
            <ac:spMk id="21" creationId="{484B7147-B0F6-40ED-B5A2-FF72BC8198B6}"/>
          </ac:spMkLst>
        </pc:spChg>
        <pc:spChg chg="add">
          <ac:chgData name="colegio san mauricio" userId="7e786a9b9ceef73a" providerId="LiveId" clId="{73B1E8A7-B447-4956-947B-E4B55D5A5762}" dt="2024-05-02T19:14:13.927" v="16" actId="26606"/>
          <ac:spMkLst>
            <pc:docMk/>
            <pc:sldMk cId="0" sldId="256"/>
            <ac:spMk id="23" creationId="{B36D2DE0-0628-4A9A-A59D-7BA8B5EB3022}"/>
          </ac:spMkLst>
        </pc:spChg>
        <pc:spChg chg="add">
          <ac:chgData name="colegio san mauricio" userId="7e786a9b9ceef73a" providerId="LiveId" clId="{73B1E8A7-B447-4956-947B-E4B55D5A5762}" dt="2024-05-02T19:14:13.927" v="16" actId="26606"/>
          <ac:spMkLst>
            <pc:docMk/>
            <pc:sldMk cId="0" sldId="256"/>
            <ac:spMk id="25" creationId="{48E405C9-94BE-41DA-928C-DEC9A8550E9F}"/>
          </ac:spMkLst>
        </pc:spChg>
        <pc:spChg chg="add">
          <ac:chgData name="colegio san mauricio" userId="7e786a9b9ceef73a" providerId="LiveId" clId="{73B1E8A7-B447-4956-947B-E4B55D5A5762}" dt="2024-05-02T19:14:13.927" v="16" actId="26606"/>
          <ac:spMkLst>
            <pc:docMk/>
            <pc:sldMk cId="0" sldId="256"/>
            <ac:spMk id="27" creationId="{D2091A72-D5BB-42AC-8FD3-F7747D90861E}"/>
          </ac:spMkLst>
        </pc:spChg>
        <pc:spChg chg="add">
          <ac:chgData name="colegio san mauricio" userId="7e786a9b9ceef73a" providerId="LiveId" clId="{73B1E8A7-B447-4956-947B-E4B55D5A5762}" dt="2024-05-02T19:14:13.927" v="16" actId="26606"/>
          <ac:spMkLst>
            <pc:docMk/>
            <pc:sldMk cId="0" sldId="256"/>
            <ac:spMk id="29" creationId="{6ED12BFC-A737-46AF-8411-481112D54B0C}"/>
          </ac:spMkLst>
        </pc:spChg>
        <pc:picChg chg="add del">
          <ac:chgData name="colegio san mauricio" userId="7e786a9b9ceef73a" providerId="LiveId" clId="{73B1E8A7-B447-4956-947B-E4B55D5A5762}" dt="2024-05-02T19:13:14.874" v="12" actId="26606"/>
          <ac:picMkLst>
            <pc:docMk/>
            <pc:sldMk cId="0" sldId="256"/>
            <ac:picMk id="5" creationId="{8CC143A5-CC3B-C8A5-8485-4595F5E5513B}"/>
          </ac:picMkLst>
        </pc:picChg>
      </pc:sldChg>
      <pc:sldChg chg="addSp modSp mod setBg">
        <pc:chgData name="colegio san mauricio" userId="7e786a9b9ceef73a" providerId="LiveId" clId="{73B1E8A7-B447-4956-947B-E4B55D5A5762}" dt="2024-05-02T19:13:34.883" v="14" actId="26606"/>
        <pc:sldMkLst>
          <pc:docMk/>
          <pc:sldMk cId="0" sldId="257"/>
        </pc:sldMkLst>
        <pc:spChg chg="mod">
          <ac:chgData name="colegio san mauricio" userId="7e786a9b9ceef73a" providerId="LiveId" clId="{73B1E8A7-B447-4956-947B-E4B55D5A5762}" dt="2024-05-02T19:13:34.883" v="14" actId="26606"/>
          <ac:spMkLst>
            <pc:docMk/>
            <pc:sldMk cId="0" sldId="257"/>
            <ac:spMk id="2" creationId="{00000000-0000-0000-0000-000000000000}"/>
          </ac:spMkLst>
        </pc:spChg>
        <pc:spChg chg="mod">
          <ac:chgData name="colegio san mauricio" userId="7e786a9b9ceef73a" providerId="LiveId" clId="{73B1E8A7-B447-4956-947B-E4B55D5A5762}" dt="2024-05-02T19:13:34.883" v="14" actId="26606"/>
          <ac:spMkLst>
            <pc:docMk/>
            <pc:sldMk cId="0" sldId="257"/>
            <ac:spMk id="3" creationId="{00000000-0000-0000-0000-000000000000}"/>
          </ac:spMkLst>
        </pc:spChg>
        <pc:spChg chg="add">
          <ac:chgData name="colegio san mauricio" userId="7e786a9b9ceef73a" providerId="LiveId" clId="{73B1E8A7-B447-4956-947B-E4B55D5A5762}" dt="2024-05-02T19:13:34.883" v="14" actId="26606"/>
          <ac:spMkLst>
            <pc:docMk/>
            <pc:sldMk cId="0" sldId="257"/>
            <ac:spMk id="9" creationId="{1CD81A2A-6ED4-4EF4-A14C-912D31E14800}"/>
          </ac:spMkLst>
        </pc:spChg>
        <pc:spChg chg="add">
          <ac:chgData name="colegio san mauricio" userId="7e786a9b9ceef73a" providerId="LiveId" clId="{73B1E8A7-B447-4956-947B-E4B55D5A5762}" dt="2024-05-02T19:13:34.883" v="14" actId="26606"/>
          <ac:spMkLst>
            <pc:docMk/>
            <pc:sldMk cId="0" sldId="257"/>
            <ac:spMk id="11" creationId="{1661932C-CA15-4E17-B115-FAE7CBEE4789}"/>
          </ac:spMkLst>
        </pc:spChg>
        <pc:spChg chg="add">
          <ac:chgData name="colegio san mauricio" userId="7e786a9b9ceef73a" providerId="LiveId" clId="{73B1E8A7-B447-4956-947B-E4B55D5A5762}" dt="2024-05-02T19:13:34.883" v="14" actId="26606"/>
          <ac:spMkLst>
            <pc:docMk/>
            <pc:sldMk cId="0" sldId="257"/>
            <ac:spMk id="13" creationId="{8590ADD5-9383-4D3D-9047-3DA2593CCB5D}"/>
          </ac:spMkLst>
        </pc:spChg>
        <pc:spChg chg="add">
          <ac:chgData name="colegio san mauricio" userId="7e786a9b9ceef73a" providerId="LiveId" clId="{73B1E8A7-B447-4956-947B-E4B55D5A5762}" dt="2024-05-02T19:13:34.883" v="14" actId="26606"/>
          <ac:spMkLst>
            <pc:docMk/>
            <pc:sldMk cId="0" sldId="257"/>
            <ac:spMk id="15" creationId="{DABE3E45-88CF-45D8-8D40-C773324D93F6}"/>
          </ac:spMkLst>
        </pc:spChg>
        <pc:spChg chg="add">
          <ac:chgData name="colegio san mauricio" userId="7e786a9b9ceef73a" providerId="LiveId" clId="{73B1E8A7-B447-4956-947B-E4B55D5A5762}" dt="2024-05-02T19:13:34.883" v="14" actId="26606"/>
          <ac:spMkLst>
            <pc:docMk/>
            <pc:sldMk cId="0" sldId="257"/>
            <ac:spMk id="19" creationId="{B91ECDA9-56DC-4270-8F33-01C5637B8CEB}"/>
          </ac:spMkLst>
        </pc:spChg>
        <pc:spChg chg="add">
          <ac:chgData name="colegio san mauricio" userId="7e786a9b9ceef73a" providerId="LiveId" clId="{73B1E8A7-B447-4956-947B-E4B55D5A5762}" dt="2024-05-02T19:13:34.883" v="14" actId="26606"/>
          <ac:spMkLst>
            <pc:docMk/>
            <pc:sldMk cId="0" sldId="257"/>
            <ac:spMk id="21" creationId="{75F47824-961D-465D-84F9-EAE11BC6173B}"/>
          </ac:spMkLst>
        </pc:spChg>
        <pc:spChg chg="add">
          <ac:chgData name="colegio san mauricio" userId="7e786a9b9ceef73a" providerId="LiveId" clId="{73B1E8A7-B447-4956-947B-E4B55D5A5762}" dt="2024-05-02T19:13:34.883" v="14" actId="26606"/>
          <ac:spMkLst>
            <pc:docMk/>
            <pc:sldMk cId="0" sldId="257"/>
            <ac:spMk id="23" creationId="{FEC9DA3E-C1D7-472D-B7C0-F71AE41FBA23}"/>
          </ac:spMkLst>
        </pc:spChg>
        <pc:picChg chg="mod">
          <ac:chgData name="colegio san mauricio" userId="7e786a9b9ceef73a" providerId="LiveId" clId="{73B1E8A7-B447-4956-947B-E4B55D5A5762}" dt="2024-05-02T19:13:34.883" v="14" actId="26606"/>
          <ac:picMkLst>
            <pc:docMk/>
            <pc:sldMk cId="0" sldId="257"/>
            <ac:picMk id="4" creationId="{00000000-0000-0000-0000-000000000000}"/>
          </ac:picMkLst>
        </pc:picChg>
        <pc:cxnChg chg="add">
          <ac:chgData name="colegio san mauricio" userId="7e786a9b9ceef73a" providerId="LiveId" clId="{73B1E8A7-B447-4956-947B-E4B55D5A5762}" dt="2024-05-02T19:13:34.883" v="14" actId="26606"/>
          <ac:cxnSpMkLst>
            <pc:docMk/>
            <pc:sldMk cId="0" sldId="257"/>
            <ac:cxnSpMk id="17" creationId="{49CD1692-827B-4C8D-B4A1-134FD04CF45C}"/>
          </ac:cxnSpMkLst>
        </pc:cxnChg>
      </pc:sldChg>
      <pc:sldChg chg="addSp modSp mod setBg">
        <pc:chgData name="colegio san mauricio" userId="7e786a9b9ceef73a" providerId="LiveId" clId="{73B1E8A7-B447-4956-947B-E4B55D5A5762}" dt="2024-05-02T19:13:43.092" v="15" actId="26606"/>
        <pc:sldMkLst>
          <pc:docMk/>
          <pc:sldMk cId="0" sldId="258"/>
        </pc:sldMkLst>
        <pc:spChg chg="mod">
          <ac:chgData name="colegio san mauricio" userId="7e786a9b9ceef73a" providerId="LiveId" clId="{73B1E8A7-B447-4956-947B-E4B55D5A5762}" dt="2024-05-02T19:13:43.092" v="15" actId="26606"/>
          <ac:spMkLst>
            <pc:docMk/>
            <pc:sldMk cId="0" sldId="258"/>
            <ac:spMk id="2" creationId="{00000000-0000-0000-0000-000000000000}"/>
          </ac:spMkLst>
        </pc:spChg>
        <pc:spChg chg="mod">
          <ac:chgData name="colegio san mauricio" userId="7e786a9b9ceef73a" providerId="LiveId" clId="{73B1E8A7-B447-4956-947B-E4B55D5A5762}" dt="2024-05-02T19:13:43.092" v="15" actId="26606"/>
          <ac:spMkLst>
            <pc:docMk/>
            <pc:sldMk cId="0" sldId="258"/>
            <ac:spMk id="3" creationId="{00000000-0000-0000-0000-000000000000}"/>
          </ac:spMkLst>
        </pc:spChg>
        <pc:spChg chg="add">
          <ac:chgData name="colegio san mauricio" userId="7e786a9b9ceef73a" providerId="LiveId" clId="{73B1E8A7-B447-4956-947B-E4B55D5A5762}" dt="2024-05-02T19:13:43.092" v="15" actId="26606"/>
          <ac:spMkLst>
            <pc:docMk/>
            <pc:sldMk cId="0" sldId="258"/>
            <ac:spMk id="8" creationId="{907EF6B7-1338-4443-8C46-6A318D952DFD}"/>
          </ac:spMkLst>
        </pc:spChg>
        <pc:spChg chg="add">
          <ac:chgData name="colegio san mauricio" userId="7e786a9b9ceef73a" providerId="LiveId" clId="{73B1E8A7-B447-4956-947B-E4B55D5A5762}" dt="2024-05-02T19:13:43.092" v="15" actId="26606"/>
          <ac:spMkLst>
            <pc:docMk/>
            <pc:sldMk cId="0" sldId="258"/>
            <ac:spMk id="10" creationId="{DAAE4CDD-124C-4DCF-9584-B6033B545DD5}"/>
          </ac:spMkLst>
        </pc:spChg>
        <pc:spChg chg="add">
          <ac:chgData name="colegio san mauricio" userId="7e786a9b9ceef73a" providerId="LiveId" clId="{73B1E8A7-B447-4956-947B-E4B55D5A5762}" dt="2024-05-02T19:13:43.092" v="15" actId="26606"/>
          <ac:spMkLst>
            <pc:docMk/>
            <pc:sldMk cId="0" sldId="258"/>
            <ac:spMk id="12" creationId="{081E4A58-353D-44AE-B2FC-2A74E2E400F7}"/>
          </ac:spMkLst>
        </pc:spChg>
      </pc:sldChg>
      <pc:sldChg chg="addSp modSp mod setBg">
        <pc:chgData name="colegio san mauricio" userId="7e786a9b9ceef73a" providerId="LiveId" clId="{73B1E8A7-B447-4956-947B-E4B55D5A5762}" dt="2024-05-02T19:14:25.655" v="19" actId="26606"/>
        <pc:sldMkLst>
          <pc:docMk/>
          <pc:sldMk cId="0" sldId="259"/>
        </pc:sldMkLst>
        <pc:spChg chg="mod">
          <ac:chgData name="colegio san mauricio" userId="7e786a9b9ceef73a" providerId="LiveId" clId="{73B1E8A7-B447-4956-947B-E4B55D5A5762}" dt="2024-05-02T19:14:25.655" v="19" actId="26606"/>
          <ac:spMkLst>
            <pc:docMk/>
            <pc:sldMk cId="0" sldId="259"/>
            <ac:spMk id="2" creationId="{00000000-0000-0000-0000-000000000000}"/>
          </ac:spMkLst>
        </pc:spChg>
        <pc:spChg chg="mod">
          <ac:chgData name="colegio san mauricio" userId="7e786a9b9ceef73a" providerId="LiveId" clId="{73B1E8A7-B447-4956-947B-E4B55D5A5762}" dt="2024-05-02T19:14:25.655" v="19" actId="26606"/>
          <ac:spMkLst>
            <pc:docMk/>
            <pc:sldMk cId="0" sldId="259"/>
            <ac:spMk id="3" creationId="{00000000-0000-0000-0000-000000000000}"/>
          </ac:spMkLst>
        </pc:spChg>
        <pc:spChg chg="add">
          <ac:chgData name="colegio san mauricio" userId="7e786a9b9ceef73a" providerId="LiveId" clId="{73B1E8A7-B447-4956-947B-E4B55D5A5762}" dt="2024-05-02T19:14:25.655" v="19" actId="26606"/>
          <ac:spMkLst>
            <pc:docMk/>
            <pc:sldMk cId="0" sldId="259"/>
            <ac:spMk id="8" creationId="{18873D23-2DCF-4B31-A009-95721C06E8E1}"/>
          </ac:spMkLst>
        </pc:spChg>
        <pc:spChg chg="add">
          <ac:chgData name="colegio san mauricio" userId="7e786a9b9ceef73a" providerId="LiveId" clId="{73B1E8A7-B447-4956-947B-E4B55D5A5762}" dt="2024-05-02T19:14:25.655" v="19" actId="26606"/>
          <ac:spMkLst>
            <pc:docMk/>
            <pc:sldMk cId="0" sldId="259"/>
            <ac:spMk id="10" creationId="{C13EF075-D4EF-4929-ADBC-91B27DA19955}"/>
          </ac:spMkLst>
        </pc:spChg>
        <pc:grpChg chg="add">
          <ac:chgData name="colegio san mauricio" userId="7e786a9b9ceef73a" providerId="LiveId" clId="{73B1E8A7-B447-4956-947B-E4B55D5A5762}" dt="2024-05-02T19:14:25.655" v="19" actId="26606"/>
          <ac:grpSpMkLst>
            <pc:docMk/>
            <pc:sldMk cId="0" sldId="259"/>
            <ac:grpSpMk id="12" creationId="{DAA26DFA-AAB2-4973-9C17-16D587C7B198}"/>
          </ac:grpSpMkLst>
        </pc:grpChg>
      </pc:sldChg>
      <pc:sldChg chg="addSp modSp mod setBg">
        <pc:chgData name="colegio san mauricio" userId="7e786a9b9ceef73a" providerId="LiveId" clId="{73B1E8A7-B447-4956-947B-E4B55D5A5762}" dt="2024-05-02T19:14:35.078" v="20" actId="26606"/>
        <pc:sldMkLst>
          <pc:docMk/>
          <pc:sldMk cId="0" sldId="260"/>
        </pc:sldMkLst>
        <pc:spChg chg="mod">
          <ac:chgData name="colegio san mauricio" userId="7e786a9b9ceef73a" providerId="LiveId" clId="{73B1E8A7-B447-4956-947B-E4B55D5A5762}" dt="2024-05-02T19:14:35.078" v="20" actId="26606"/>
          <ac:spMkLst>
            <pc:docMk/>
            <pc:sldMk cId="0" sldId="260"/>
            <ac:spMk id="2" creationId="{00000000-0000-0000-0000-000000000000}"/>
          </ac:spMkLst>
        </pc:spChg>
        <pc:spChg chg="mod">
          <ac:chgData name="colegio san mauricio" userId="7e786a9b9ceef73a" providerId="LiveId" clId="{73B1E8A7-B447-4956-947B-E4B55D5A5762}" dt="2024-05-02T19:14:35.078" v="20" actId="26606"/>
          <ac:spMkLst>
            <pc:docMk/>
            <pc:sldMk cId="0" sldId="260"/>
            <ac:spMk id="3" creationId="{00000000-0000-0000-0000-000000000000}"/>
          </ac:spMkLst>
        </pc:spChg>
        <pc:spChg chg="add">
          <ac:chgData name="colegio san mauricio" userId="7e786a9b9ceef73a" providerId="LiveId" clId="{73B1E8A7-B447-4956-947B-E4B55D5A5762}" dt="2024-05-02T19:14:35.078" v="20" actId="26606"/>
          <ac:spMkLst>
            <pc:docMk/>
            <pc:sldMk cId="0" sldId="260"/>
            <ac:spMk id="8" creationId="{907EF6B7-1338-4443-8C46-6A318D952DFD}"/>
          </ac:spMkLst>
        </pc:spChg>
        <pc:spChg chg="add">
          <ac:chgData name="colegio san mauricio" userId="7e786a9b9ceef73a" providerId="LiveId" clId="{73B1E8A7-B447-4956-947B-E4B55D5A5762}" dt="2024-05-02T19:14:35.078" v="20" actId="26606"/>
          <ac:spMkLst>
            <pc:docMk/>
            <pc:sldMk cId="0" sldId="260"/>
            <ac:spMk id="10" creationId="{DAAE4CDD-124C-4DCF-9584-B6033B545DD5}"/>
          </ac:spMkLst>
        </pc:spChg>
        <pc:spChg chg="add">
          <ac:chgData name="colegio san mauricio" userId="7e786a9b9ceef73a" providerId="LiveId" clId="{73B1E8A7-B447-4956-947B-E4B55D5A5762}" dt="2024-05-02T19:14:35.078" v="20" actId="26606"/>
          <ac:spMkLst>
            <pc:docMk/>
            <pc:sldMk cId="0" sldId="260"/>
            <ac:spMk id="12" creationId="{081E4A58-353D-44AE-B2FC-2A74E2E400F7}"/>
          </ac:spMkLst>
        </pc:spChg>
      </pc:sldChg>
      <pc:sldChg chg="addSp modSp mod setBg">
        <pc:chgData name="colegio san mauricio" userId="7e786a9b9ceef73a" providerId="LiveId" clId="{73B1E8A7-B447-4956-947B-E4B55D5A5762}" dt="2024-05-02T19:14:46.795" v="21" actId="26606"/>
        <pc:sldMkLst>
          <pc:docMk/>
          <pc:sldMk cId="0" sldId="261"/>
        </pc:sldMkLst>
        <pc:spChg chg="mod">
          <ac:chgData name="colegio san mauricio" userId="7e786a9b9ceef73a" providerId="LiveId" clId="{73B1E8A7-B447-4956-947B-E4B55D5A5762}" dt="2024-05-02T19:14:46.795" v="21" actId="26606"/>
          <ac:spMkLst>
            <pc:docMk/>
            <pc:sldMk cId="0" sldId="261"/>
            <ac:spMk id="2" creationId="{00000000-0000-0000-0000-000000000000}"/>
          </ac:spMkLst>
        </pc:spChg>
        <pc:spChg chg="mod">
          <ac:chgData name="colegio san mauricio" userId="7e786a9b9ceef73a" providerId="LiveId" clId="{73B1E8A7-B447-4956-947B-E4B55D5A5762}" dt="2024-05-02T19:14:46.795" v="21" actId="26606"/>
          <ac:spMkLst>
            <pc:docMk/>
            <pc:sldMk cId="0" sldId="261"/>
            <ac:spMk id="3" creationId="{00000000-0000-0000-0000-000000000000}"/>
          </ac:spMkLst>
        </pc:spChg>
        <pc:spChg chg="add">
          <ac:chgData name="colegio san mauricio" userId="7e786a9b9ceef73a" providerId="LiveId" clId="{73B1E8A7-B447-4956-947B-E4B55D5A5762}" dt="2024-05-02T19:14:46.795" v="21" actId="26606"/>
          <ac:spMkLst>
            <pc:docMk/>
            <pc:sldMk cId="0" sldId="261"/>
            <ac:spMk id="9" creationId="{B210AC1D-4063-4C6E-9528-FA9C4C0C18E6}"/>
          </ac:spMkLst>
        </pc:spChg>
        <pc:spChg chg="add">
          <ac:chgData name="colegio san mauricio" userId="7e786a9b9ceef73a" providerId="LiveId" clId="{73B1E8A7-B447-4956-947B-E4B55D5A5762}" dt="2024-05-02T19:14:46.795" v="21" actId="26606"/>
          <ac:spMkLst>
            <pc:docMk/>
            <pc:sldMk cId="0" sldId="261"/>
            <ac:spMk id="11" creationId="{02F8C595-E68C-4306-AED8-DC7826A0A506}"/>
          </ac:spMkLst>
        </pc:spChg>
        <pc:picChg chg="add">
          <ac:chgData name="colegio san mauricio" userId="7e786a9b9ceef73a" providerId="LiveId" clId="{73B1E8A7-B447-4956-947B-E4B55D5A5762}" dt="2024-05-02T19:14:46.795" v="21" actId="26606"/>
          <ac:picMkLst>
            <pc:docMk/>
            <pc:sldMk cId="0" sldId="261"/>
            <ac:picMk id="5" creationId="{D10CB273-5F79-7865-88AA-AF4C1CC74E72}"/>
          </ac:picMkLst>
        </pc:picChg>
      </pc:sldChg>
      <pc:sldChg chg="addSp modSp mod setBg">
        <pc:chgData name="colegio san mauricio" userId="7e786a9b9ceef73a" providerId="LiveId" clId="{73B1E8A7-B447-4956-947B-E4B55D5A5762}" dt="2024-05-02T19:16:12.020" v="22" actId="26606"/>
        <pc:sldMkLst>
          <pc:docMk/>
          <pc:sldMk cId="0" sldId="262"/>
        </pc:sldMkLst>
        <pc:spChg chg="mod">
          <ac:chgData name="colegio san mauricio" userId="7e786a9b9ceef73a" providerId="LiveId" clId="{73B1E8A7-B447-4956-947B-E4B55D5A5762}" dt="2024-05-02T19:16:12.020" v="22" actId="26606"/>
          <ac:spMkLst>
            <pc:docMk/>
            <pc:sldMk cId="0" sldId="262"/>
            <ac:spMk id="2" creationId="{00000000-0000-0000-0000-000000000000}"/>
          </ac:spMkLst>
        </pc:spChg>
        <pc:spChg chg="mod">
          <ac:chgData name="colegio san mauricio" userId="7e786a9b9ceef73a" providerId="LiveId" clId="{73B1E8A7-B447-4956-947B-E4B55D5A5762}" dt="2024-05-02T19:16:12.020" v="22" actId="26606"/>
          <ac:spMkLst>
            <pc:docMk/>
            <pc:sldMk cId="0" sldId="262"/>
            <ac:spMk id="3" creationId="{00000000-0000-0000-0000-000000000000}"/>
          </ac:spMkLst>
        </pc:spChg>
        <pc:spChg chg="add">
          <ac:chgData name="colegio san mauricio" userId="7e786a9b9ceef73a" providerId="LiveId" clId="{73B1E8A7-B447-4956-947B-E4B55D5A5762}" dt="2024-05-02T19:16:12.020" v="22" actId="26606"/>
          <ac:spMkLst>
            <pc:docMk/>
            <pc:sldMk cId="0" sldId="262"/>
            <ac:spMk id="8" creationId="{907EF6B7-1338-4443-8C46-6A318D952DFD}"/>
          </ac:spMkLst>
        </pc:spChg>
        <pc:spChg chg="add">
          <ac:chgData name="colegio san mauricio" userId="7e786a9b9ceef73a" providerId="LiveId" clId="{73B1E8A7-B447-4956-947B-E4B55D5A5762}" dt="2024-05-02T19:16:12.020" v="22" actId="26606"/>
          <ac:spMkLst>
            <pc:docMk/>
            <pc:sldMk cId="0" sldId="262"/>
            <ac:spMk id="10" creationId="{DAAE4CDD-124C-4DCF-9584-B6033B545DD5}"/>
          </ac:spMkLst>
        </pc:spChg>
        <pc:spChg chg="add">
          <ac:chgData name="colegio san mauricio" userId="7e786a9b9ceef73a" providerId="LiveId" clId="{73B1E8A7-B447-4956-947B-E4B55D5A5762}" dt="2024-05-02T19:16:12.020" v="22" actId="26606"/>
          <ac:spMkLst>
            <pc:docMk/>
            <pc:sldMk cId="0" sldId="262"/>
            <ac:spMk id="12" creationId="{081E4A58-353D-44AE-B2FC-2A74E2E400F7}"/>
          </ac:spMkLst>
        </pc:spChg>
      </pc:sldChg>
      <pc:sldChg chg="addSp delSp modSp mod setBg">
        <pc:chgData name="colegio san mauricio" userId="7e786a9b9ceef73a" providerId="LiveId" clId="{73B1E8A7-B447-4956-947B-E4B55D5A5762}" dt="2024-05-02T19:16:52.830" v="29" actId="26606"/>
        <pc:sldMkLst>
          <pc:docMk/>
          <pc:sldMk cId="0" sldId="264"/>
        </pc:sldMkLst>
        <pc:spChg chg="mod">
          <ac:chgData name="colegio san mauricio" userId="7e786a9b9ceef73a" providerId="LiveId" clId="{73B1E8A7-B447-4956-947B-E4B55D5A5762}" dt="2024-05-02T19:16:52.830" v="29" actId="26606"/>
          <ac:spMkLst>
            <pc:docMk/>
            <pc:sldMk cId="0" sldId="264"/>
            <ac:spMk id="2" creationId="{00000000-0000-0000-0000-000000000000}"/>
          </ac:spMkLst>
        </pc:spChg>
        <pc:spChg chg="mod">
          <ac:chgData name="colegio san mauricio" userId="7e786a9b9ceef73a" providerId="LiveId" clId="{73B1E8A7-B447-4956-947B-E4B55D5A5762}" dt="2024-05-02T19:16:52.830" v="29" actId="26606"/>
          <ac:spMkLst>
            <pc:docMk/>
            <pc:sldMk cId="0" sldId="264"/>
            <ac:spMk id="3" creationId="{00000000-0000-0000-0000-000000000000}"/>
          </ac:spMkLst>
        </pc:spChg>
        <pc:spChg chg="add del">
          <ac:chgData name="colegio san mauricio" userId="7e786a9b9ceef73a" providerId="LiveId" clId="{73B1E8A7-B447-4956-947B-E4B55D5A5762}" dt="2024-05-02T19:16:52.830" v="29" actId="26606"/>
          <ac:spMkLst>
            <pc:docMk/>
            <pc:sldMk cId="0" sldId="264"/>
            <ac:spMk id="8" creationId="{C2554CA6-288E-4202-BC52-2E5A8F0C0AED}"/>
          </ac:spMkLst>
        </pc:spChg>
        <pc:spChg chg="add del">
          <ac:chgData name="colegio san mauricio" userId="7e786a9b9ceef73a" providerId="LiveId" clId="{73B1E8A7-B447-4956-947B-E4B55D5A5762}" dt="2024-05-02T19:16:52.830" v="29" actId="26606"/>
          <ac:spMkLst>
            <pc:docMk/>
            <pc:sldMk cId="0" sldId="264"/>
            <ac:spMk id="10" creationId="{B10BB131-AC8E-4A8E-A5D1-36260F720C3B}"/>
          </ac:spMkLst>
        </pc:spChg>
        <pc:spChg chg="add del">
          <ac:chgData name="colegio san mauricio" userId="7e786a9b9ceef73a" providerId="LiveId" clId="{73B1E8A7-B447-4956-947B-E4B55D5A5762}" dt="2024-05-02T19:16:52.830" v="29" actId="26606"/>
          <ac:spMkLst>
            <pc:docMk/>
            <pc:sldMk cId="0" sldId="264"/>
            <ac:spMk id="12" creationId="{5B7778FC-632E-4DCA-A7CB-0D7731CCF970}"/>
          </ac:spMkLst>
        </pc:spChg>
        <pc:spChg chg="add del">
          <ac:chgData name="colegio san mauricio" userId="7e786a9b9ceef73a" providerId="LiveId" clId="{73B1E8A7-B447-4956-947B-E4B55D5A5762}" dt="2024-05-02T19:16:52.830" v="29" actId="26606"/>
          <ac:spMkLst>
            <pc:docMk/>
            <pc:sldMk cId="0" sldId="264"/>
            <ac:spMk id="14" creationId="{FA23A907-97FB-4A8F-880A-DD77401C4296}"/>
          </ac:spMkLst>
        </pc:spChg>
        <pc:spChg chg="add">
          <ac:chgData name="colegio san mauricio" userId="7e786a9b9ceef73a" providerId="LiveId" clId="{73B1E8A7-B447-4956-947B-E4B55D5A5762}" dt="2024-05-02T19:16:52.830" v="29" actId="26606"/>
          <ac:spMkLst>
            <pc:docMk/>
            <pc:sldMk cId="0" sldId="264"/>
            <ac:spMk id="19" creationId="{907EF6B7-1338-4443-8C46-6A318D952DFD}"/>
          </ac:spMkLst>
        </pc:spChg>
        <pc:spChg chg="add del">
          <ac:chgData name="colegio san mauricio" userId="7e786a9b9ceef73a" providerId="LiveId" clId="{73B1E8A7-B447-4956-947B-E4B55D5A5762}" dt="2024-05-02T19:16:52.830" v="28" actId="26606"/>
          <ac:spMkLst>
            <pc:docMk/>
            <pc:sldMk cId="0" sldId="264"/>
            <ac:spMk id="20" creationId="{9F7D5CDA-D291-4307-BF55-1381FED29634}"/>
          </ac:spMkLst>
        </pc:spChg>
        <pc:spChg chg="add">
          <ac:chgData name="colegio san mauricio" userId="7e786a9b9ceef73a" providerId="LiveId" clId="{73B1E8A7-B447-4956-947B-E4B55D5A5762}" dt="2024-05-02T19:16:52.830" v="29" actId="26606"/>
          <ac:spMkLst>
            <pc:docMk/>
            <pc:sldMk cId="0" sldId="264"/>
            <ac:spMk id="21" creationId="{DAAE4CDD-124C-4DCF-9584-B6033B545DD5}"/>
          </ac:spMkLst>
        </pc:spChg>
        <pc:spChg chg="add">
          <ac:chgData name="colegio san mauricio" userId="7e786a9b9ceef73a" providerId="LiveId" clId="{73B1E8A7-B447-4956-947B-E4B55D5A5762}" dt="2024-05-02T19:16:52.830" v="29" actId="26606"/>
          <ac:spMkLst>
            <pc:docMk/>
            <pc:sldMk cId="0" sldId="264"/>
            <ac:spMk id="23" creationId="{081E4A58-353D-44AE-B2FC-2A74E2E400F7}"/>
          </ac:spMkLst>
        </pc:spChg>
        <pc:picChg chg="add del">
          <ac:chgData name="colegio san mauricio" userId="7e786a9b9ceef73a" providerId="LiveId" clId="{73B1E8A7-B447-4956-947B-E4B55D5A5762}" dt="2024-05-02T19:16:52.830" v="28" actId="26606"/>
          <ac:picMkLst>
            <pc:docMk/>
            <pc:sldMk cId="0" sldId="264"/>
            <ac:picMk id="16" creationId="{9365085D-D867-B306-9E4D-8630230A5659}"/>
          </ac:picMkLst>
        </pc:picChg>
      </pc:sldChg>
      <pc:sldChg chg="addSp delSp modSp mod setBg">
        <pc:chgData name="colegio san mauricio" userId="7e786a9b9ceef73a" providerId="LiveId" clId="{73B1E8A7-B447-4956-947B-E4B55D5A5762}" dt="2024-05-02T19:16:29.806" v="26" actId="26606"/>
        <pc:sldMkLst>
          <pc:docMk/>
          <pc:sldMk cId="0" sldId="270"/>
        </pc:sldMkLst>
        <pc:spChg chg="mod">
          <ac:chgData name="colegio san mauricio" userId="7e786a9b9ceef73a" providerId="LiveId" clId="{73B1E8A7-B447-4956-947B-E4B55D5A5762}" dt="2024-05-02T19:16:29.806" v="26" actId="26606"/>
          <ac:spMkLst>
            <pc:docMk/>
            <pc:sldMk cId="0" sldId="270"/>
            <ac:spMk id="2" creationId="{00000000-0000-0000-0000-000000000000}"/>
          </ac:spMkLst>
        </pc:spChg>
        <pc:spChg chg="mod">
          <ac:chgData name="colegio san mauricio" userId="7e786a9b9ceef73a" providerId="LiveId" clId="{73B1E8A7-B447-4956-947B-E4B55D5A5762}" dt="2024-05-02T19:16:29.806" v="26" actId="26606"/>
          <ac:spMkLst>
            <pc:docMk/>
            <pc:sldMk cId="0" sldId="270"/>
            <ac:spMk id="3" creationId="{00000000-0000-0000-0000-000000000000}"/>
          </ac:spMkLst>
        </pc:spChg>
        <pc:spChg chg="add del">
          <ac:chgData name="colegio san mauricio" userId="7e786a9b9ceef73a" providerId="LiveId" clId="{73B1E8A7-B447-4956-947B-E4B55D5A5762}" dt="2024-05-02T19:16:29.799" v="25" actId="26606"/>
          <ac:spMkLst>
            <pc:docMk/>
            <pc:sldMk cId="0" sldId="270"/>
            <ac:spMk id="9" creationId="{3ECBE1F1-D69B-4AFA-ABD5-8E41720EF6DE}"/>
          </ac:spMkLst>
        </pc:spChg>
        <pc:spChg chg="add del">
          <ac:chgData name="colegio san mauricio" userId="7e786a9b9ceef73a" providerId="LiveId" clId="{73B1E8A7-B447-4956-947B-E4B55D5A5762}" dt="2024-05-02T19:16:29.799" v="25" actId="26606"/>
          <ac:spMkLst>
            <pc:docMk/>
            <pc:sldMk cId="0" sldId="270"/>
            <ac:spMk id="11" creationId="{603A6265-E10C-4B85-9C20-E75FCAF9CC63}"/>
          </ac:spMkLst>
        </pc:spChg>
        <pc:picChg chg="add del">
          <ac:chgData name="colegio san mauricio" userId="7e786a9b9ceef73a" providerId="LiveId" clId="{73B1E8A7-B447-4956-947B-E4B55D5A5762}" dt="2024-05-02T19:16:29.799" v="25" actId="26606"/>
          <ac:picMkLst>
            <pc:docMk/>
            <pc:sldMk cId="0" sldId="270"/>
            <ac:picMk id="5" creationId="{7D658930-A64C-D2A0-7B07-F6513FD774F0}"/>
          </ac:picMkLst>
        </pc:picChg>
        <pc:picChg chg="add">
          <ac:chgData name="colegio san mauricio" userId="7e786a9b9ceef73a" providerId="LiveId" clId="{73B1E8A7-B447-4956-947B-E4B55D5A5762}" dt="2024-05-02T19:16:29.806" v="26" actId="26606"/>
          <ac:picMkLst>
            <pc:docMk/>
            <pc:sldMk cId="0" sldId="270"/>
            <ac:picMk id="13" creationId="{E802D43F-CCCE-2F76-7379-60B088138595}"/>
          </ac:picMkLst>
        </pc:picChg>
        <pc:cxnChg chg="add">
          <ac:chgData name="colegio san mauricio" userId="7e786a9b9ceef73a" providerId="LiveId" clId="{73B1E8A7-B447-4956-947B-E4B55D5A5762}" dt="2024-05-02T19:16:29.806" v="26" actId="26606"/>
          <ac:cxnSpMkLst>
            <pc:docMk/>
            <pc:sldMk cId="0" sldId="270"/>
            <ac:cxnSpMk id="14" creationId="{1503BFE4-729B-D9D0-C17B-501E6AF1127A}"/>
          </ac:cxnSpMkLst>
        </pc:cxn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84870" cy="501015"/>
          </a:xfrm>
          <a:prstGeom prst="rect">
            <a:avLst/>
          </a:prstGeom>
        </p:spPr>
        <p:txBody>
          <a:bodyPr vert="horz" lIns="92428" tIns="46214" rIns="92428" bIns="46214" rtlCol="0"/>
          <a:lstStyle>
            <a:lvl1pPr algn="l">
              <a:defRPr sz="1200"/>
            </a:lvl1pPr>
          </a:lstStyle>
          <a:p>
            <a:endParaRPr lang="es-CL"/>
          </a:p>
        </p:txBody>
      </p:sp>
      <p:sp>
        <p:nvSpPr>
          <p:cNvPr id="3" name="2 Marcador de fecha"/>
          <p:cNvSpPr>
            <a:spLocks noGrp="1"/>
          </p:cNvSpPr>
          <p:nvPr>
            <p:ph type="dt" sz="quarter" idx="1"/>
          </p:nvPr>
        </p:nvSpPr>
        <p:spPr>
          <a:xfrm>
            <a:off x="3901699" y="1"/>
            <a:ext cx="2984870" cy="501015"/>
          </a:xfrm>
          <a:prstGeom prst="rect">
            <a:avLst/>
          </a:prstGeom>
        </p:spPr>
        <p:txBody>
          <a:bodyPr vert="horz" lIns="92428" tIns="46214" rIns="92428" bIns="46214" rtlCol="0"/>
          <a:lstStyle>
            <a:lvl1pPr algn="r">
              <a:defRPr sz="1200"/>
            </a:lvl1pPr>
          </a:lstStyle>
          <a:p>
            <a:fld id="{54A9A44D-06AF-441F-BD83-57E14285AC4E}" type="datetimeFigureOut">
              <a:rPr lang="es-CL" smtClean="0"/>
              <a:t>02-05-2024</a:t>
            </a:fld>
            <a:endParaRPr lang="es-CL"/>
          </a:p>
        </p:txBody>
      </p:sp>
      <p:sp>
        <p:nvSpPr>
          <p:cNvPr id="4" name="3 Marcador de pie de página"/>
          <p:cNvSpPr>
            <a:spLocks noGrp="1"/>
          </p:cNvSpPr>
          <p:nvPr>
            <p:ph type="ftr" sz="quarter" idx="2"/>
          </p:nvPr>
        </p:nvSpPr>
        <p:spPr>
          <a:xfrm>
            <a:off x="1" y="9517547"/>
            <a:ext cx="2984870" cy="501015"/>
          </a:xfrm>
          <a:prstGeom prst="rect">
            <a:avLst/>
          </a:prstGeom>
        </p:spPr>
        <p:txBody>
          <a:bodyPr vert="horz" lIns="92428" tIns="46214" rIns="92428" bIns="46214"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3901699" y="9517547"/>
            <a:ext cx="2984870" cy="501015"/>
          </a:xfrm>
          <a:prstGeom prst="rect">
            <a:avLst/>
          </a:prstGeom>
        </p:spPr>
        <p:txBody>
          <a:bodyPr vert="horz" lIns="92428" tIns="46214" rIns="92428" bIns="46214" rtlCol="0" anchor="b"/>
          <a:lstStyle>
            <a:lvl1pPr algn="r">
              <a:defRPr sz="1200"/>
            </a:lvl1pPr>
          </a:lstStyle>
          <a:p>
            <a:fld id="{FA3C3B91-F4E7-4039-9CC5-1EA3CB4D939A}" type="slidenum">
              <a:rPr lang="es-CL" smtClean="0"/>
              <a:t>‹Nº›</a:t>
            </a:fld>
            <a:endParaRPr lang="es-CL"/>
          </a:p>
        </p:txBody>
      </p:sp>
    </p:spTree>
    <p:extLst>
      <p:ext uri="{BB962C8B-B14F-4D97-AF65-F5344CB8AC3E}">
        <p14:creationId xmlns:p14="http://schemas.microsoft.com/office/powerpoint/2010/main" val="26429423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fld id="{8F40F57C-1D8D-4D5C-B389-294F837A8B40}" type="datetimeFigureOut">
              <a:rPr lang="es-CL" smtClean="0"/>
              <a:t>02-05-2024</a:t>
            </a:fld>
            <a:endParaRPr lang="es-CL"/>
          </a:p>
        </p:txBody>
      </p:sp>
      <p:sp>
        <p:nvSpPr>
          <p:cNvPr id="4" name="Marcador de imagen de diapositiva 3"/>
          <p:cNvSpPr>
            <a:spLocks noGrp="1" noRot="1" noChangeAspect="1"/>
          </p:cNvSpPr>
          <p:nvPr>
            <p:ph type="sldImg" idx="2"/>
          </p:nvPr>
        </p:nvSpPr>
        <p:spPr>
          <a:xfrm>
            <a:off x="1189038" y="1252538"/>
            <a:ext cx="4510087" cy="3381375"/>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8975" y="4822825"/>
            <a:ext cx="5510213" cy="3944938"/>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9518650"/>
            <a:ext cx="2984500" cy="501650"/>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902075" y="9518650"/>
            <a:ext cx="2984500" cy="501650"/>
          </a:xfrm>
          <a:prstGeom prst="rect">
            <a:avLst/>
          </a:prstGeom>
        </p:spPr>
        <p:txBody>
          <a:bodyPr vert="horz" lIns="91440" tIns="45720" rIns="91440" bIns="45720" rtlCol="0" anchor="b"/>
          <a:lstStyle>
            <a:lvl1pPr algn="r">
              <a:defRPr sz="1200"/>
            </a:lvl1pPr>
          </a:lstStyle>
          <a:p>
            <a:fld id="{FCA084D3-5F93-4C0F-A17B-F29BE354CFBE}" type="slidenum">
              <a:rPr lang="es-CL" smtClean="0"/>
              <a:t>‹Nº›</a:t>
            </a:fld>
            <a:endParaRPr lang="es-CL"/>
          </a:p>
        </p:txBody>
      </p:sp>
    </p:spTree>
    <p:extLst>
      <p:ext uri="{BB962C8B-B14F-4D97-AF65-F5344CB8AC3E}">
        <p14:creationId xmlns:p14="http://schemas.microsoft.com/office/powerpoint/2010/main" val="1942172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L" dirty="0"/>
              <a:t>Ticas</a:t>
            </a:r>
          </a:p>
        </p:txBody>
      </p:sp>
      <p:sp>
        <p:nvSpPr>
          <p:cNvPr id="4" name="Marcador de número de diapositiva 3"/>
          <p:cNvSpPr>
            <a:spLocks noGrp="1"/>
          </p:cNvSpPr>
          <p:nvPr>
            <p:ph type="sldNum" sz="quarter" idx="10"/>
          </p:nvPr>
        </p:nvSpPr>
        <p:spPr/>
        <p:txBody>
          <a:bodyPr/>
          <a:lstStyle/>
          <a:p>
            <a:fld id="{FCA084D3-5F93-4C0F-A17B-F29BE354CFBE}" type="slidenum">
              <a:rPr lang="es-CL" smtClean="0"/>
              <a:t>6</a:t>
            </a:fld>
            <a:endParaRPr lang="es-CL"/>
          </a:p>
        </p:txBody>
      </p:sp>
    </p:spTree>
    <p:extLst>
      <p:ext uri="{BB962C8B-B14F-4D97-AF65-F5344CB8AC3E}">
        <p14:creationId xmlns:p14="http://schemas.microsoft.com/office/powerpoint/2010/main" val="3304197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BBCA9D-3DBA-F21E-B13A-271983E9976B}"/>
              </a:ext>
            </a:extLst>
          </p:cNvPr>
          <p:cNvSpPr>
            <a:spLocks noGrp="1"/>
          </p:cNvSpPr>
          <p:nvPr>
            <p:ph type="ctrTitle"/>
          </p:nvPr>
        </p:nvSpPr>
        <p:spPr>
          <a:xfrm>
            <a:off x="1143000" y="1122363"/>
            <a:ext cx="6858000" cy="2387600"/>
          </a:xfrm>
        </p:spPr>
        <p:txBody>
          <a:bodyPr anchor="b"/>
          <a:lstStyle>
            <a:lvl1pPr algn="ctr">
              <a:defRPr sz="45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7A764CA9-041C-D198-F961-A8FE52575D08}"/>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B87C3168-5F60-49F4-1954-079F0BFCBE1E}"/>
              </a:ext>
            </a:extLst>
          </p:cNvPr>
          <p:cNvSpPr>
            <a:spLocks noGrp="1"/>
          </p:cNvSpPr>
          <p:nvPr>
            <p:ph type="dt" sz="half" idx="10"/>
          </p:nvPr>
        </p:nvSpPr>
        <p:spPr/>
        <p:txBody>
          <a:bodyPr/>
          <a:lstStyle/>
          <a:p>
            <a:fld id="{F0A4D973-2E86-4E58-86E8-29F77EBB1C65}" type="datetimeFigureOut">
              <a:rPr lang="es-CL" smtClean="0"/>
              <a:pPr/>
              <a:t>02-05-2024</a:t>
            </a:fld>
            <a:endParaRPr lang="es-CL"/>
          </a:p>
        </p:txBody>
      </p:sp>
      <p:sp>
        <p:nvSpPr>
          <p:cNvPr id="5" name="Marcador de pie de página 4">
            <a:extLst>
              <a:ext uri="{FF2B5EF4-FFF2-40B4-BE49-F238E27FC236}">
                <a16:creationId xmlns:a16="http://schemas.microsoft.com/office/drawing/2014/main" id="{E31B9EC7-4AA7-A9DD-86D9-6DD4AB284737}"/>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4A20AF88-C18F-D108-B4E8-53B389789751}"/>
              </a:ext>
            </a:extLst>
          </p:cNvPr>
          <p:cNvSpPr>
            <a:spLocks noGrp="1"/>
          </p:cNvSpPr>
          <p:nvPr>
            <p:ph type="sldNum" sz="quarter" idx="12"/>
          </p:nvPr>
        </p:nvSpPr>
        <p:spPr/>
        <p:txBody>
          <a:bodyPr/>
          <a:lstStyle/>
          <a:p>
            <a:fld id="{C0BA4245-B2DC-41DD-B958-FCE5AC63DC7C}" type="slidenum">
              <a:rPr lang="es-CL" smtClean="0"/>
              <a:pPr/>
              <a:t>‹Nº›</a:t>
            </a:fld>
            <a:endParaRPr lang="es-CL"/>
          </a:p>
        </p:txBody>
      </p:sp>
    </p:spTree>
    <p:extLst>
      <p:ext uri="{BB962C8B-B14F-4D97-AF65-F5344CB8AC3E}">
        <p14:creationId xmlns:p14="http://schemas.microsoft.com/office/powerpoint/2010/main" val="3928736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D61BD0-B7D8-2C0B-6876-10D978336790}"/>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35B12A8B-B7C1-BEE5-E4B1-5DE1F5D5438F}"/>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DC630928-A881-4466-CDEE-392FA67BC22B}"/>
              </a:ext>
            </a:extLst>
          </p:cNvPr>
          <p:cNvSpPr>
            <a:spLocks noGrp="1"/>
          </p:cNvSpPr>
          <p:nvPr>
            <p:ph type="dt" sz="half" idx="10"/>
          </p:nvPr>
        </p:nvSpPr>
        <p:spPr/>
        <p:txBody>
          <a:bodyPr/>
          <a:lstStyle/>
          <a:p>
            <a:fld id="{F0A4D973-2E86-4E58-86E8-29F77EBB1C65}" type="datetimeFigureOut">
              <a:rPr lang="es-CL" smtClean="0"/>
              <a:pPr/>
              <a:t>02-05-2024</a:t>
            </a:fld>
            <a:endParaRPr lang="es-CL"/>
          </a:p>
        </p:txBody>
      </p:sp>
      <p:sp>
        <p:nvSpPr>
          <p:cNvPr id="5" name="Marcador de pie de página 4">
            <a:extLst>
              <a:ext uri="{FF2B5EF4-FFF2-40B4-BE49-F238E27FC236}">
                <a16:creationId xmlns:a16="http://schemas.microsoft.com/office/drawing/2014/main" id="{8984CB1C-FA73-C490-3BBC-A9A5429AFCDC}"/>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769A7327-ECF8-4651-BBF4-EFF9541B80FC}"/>
              </a:ext>
            </a:extLst>
          </p:cNvPr>
          <p:cNvSpPr>
            <a:spLocks noGrp="1"/>
          </p:cNvSpPr>
          <p:nvPr>
            <p:ph type="sldNum" sz="quarter" idx="12"/>
          </p:nvPr>
        </p:nvSpPr>
        <p:spPr/>
        <p:txBody>
          <a:bodyPr/>
          <a:lstStyle/>
          <a:p>
            <a:fld id="{C0BA4245-B2DC-41DD-B958-FCE5AC63DC7C}" type="slidenum">
              <a:rPr lang="es-CL" smtClean="0"/>
              <a:pPr/>
              <a:t>‹Nº›</a:t>
            </a:fld>
            <a:endParaRPr lang="es-CL"/>
          </a:p>
        </p:txBody>
      </p:sp>
    </p:spTree>
    <p:extLst>
      <p:ext uri="{BB962C8B-B14F-4D97-AF65-F5344CB8AC3E}">
        <p14:creationId xmlns:p14="http://schemas.microsoft.com/office/powerpoint/2010/main" val="1530574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47C7F01A-5B08-52D2-E5CC-E52B47E61C39}"/>
              </a:ext>
            </a:extLst>
          </p:cNvPr>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D34A91B7-3891-0ACE-7615-44BF7A589566}"/>
              </a:ext>
            </a:extLst>
          </p:cNvPr>
          <p:cNvSpPr>
            <a:spLocks noGrp="1"/>
          </p:cNvSpPr>
          <p:nvPr>
            <p:ph type="body" orient="vert" idx="1"/>
          </p:nvPr>
        </p:nvSpPr>
        <p:spPr>
          <a:xfrm>
            <a:off x="628650" y="365125"/>
            <a:ext cx="5800725"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DC6D4B26-7E6F-F612-1CCF-42D32C5F39FA}"/>
              </a:ext>
            </a:extLst>
          </p:cNvPr>
          <p:cNvSpPr>
            <a:spLocks noGrp="1"/>
          </p:cNvSpPr>
          <p:nvPr>
            <p:ph type="dt" sz="half" idx="10"/>
          </p:nvPr>
        </p:nvSpPr>
        <p:spPr/>
        <p:txBody>
          <a:bodyPr/>
          <a:lstStyle/>
          <a:p>
            <a:fld id="{F0A4D973-2E86-4E58-86E8-29F77EBB1C65}" type="datetimeFigureOut">
              <a:rPr lang="es-CL" smtClean="0"/>
              <a:pPr/>
              <a:t>02-05-2024</a:t>
            </a:fld>
            <a:endParaRPr lang="es-CL"/>
          </a:p>
        </p:txBody>
      </p:sp>
      <p:sp>
        <p:nvSpPr>
          <p:cNvPr id="5" name="Marcador de pie de página 4">
            <a:extLst>
              <a:ext uri="{FF2B5EF4-FFF2-40B4-BE49-F238E27FC236}">
                <a16:creationId xmlns:a16="http://schemas.microsoft.com/office/drawing/2014/main" id="{21BDF4EF-C7E8-B71D-C7F8-574508F3AD99}"/>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FA0520A6-5AD1-0CA8-B935-DCB896C5F1B3}"/>
              </a:ext>
            </a:extLst>
          </p:cNvPr>
          <p:cNvSpPr>
            <a:spLocks noGrp="1"/>
          </p:cNvSpPr>
          <p:nvPr>
            <p:ph type="sldNum" sz="quarter" idx="12"/>
          </p:nvPr>
        </p:nvSpPr>
        <p:spPr/>
        <p:txBody>
          <a:bodyPr/>
          <a:lstStyle/>
          <a:p>
            <a:fld id="{C0BA4245-B2DC-41DD-B958-FCE5AC63DC7C}" type="slidenum">
              <a:rPr lang="es-CL" smtClean="0"/>
              <a:pPr/>
              <a:t>‹Nº›</a:t>
            </a:fld>
            <a:endParaRPr lang="es-CL"/>
          </a:p>
        </p:txBody>
      </p:sp>
    </p:spTree>
    <p:extLst>
      <p:ext uri="{BB962C8B-B14F-4D97-AF65-F5344CB8AC3E}">
        <p14:creationId xmlns:p14="http://schemas.microsoft.com/office/powerpoint/2010/main" val="445420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046AF9-44CD-8902-845D-BD0322381B13}"/>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2B63E616-52BA-F92A-00BE-197339611BCF}"/>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8D754344-6B3C-F9A9-8FBC-FE82CD51BB4F}"/>
              </a:ext>
            </a:extLst>
          </p:cNvPr>
          <p:cNvSpPr>
            <a:spLocks noGrp="1"/>
          </p:cNvSpPr>
          <p:nvPr>
            <p:ph type="dt" sz="half" idx="10"/>
          </p:nvPr>
        </p:nvSpPr>
        <p:spPr/>
        <p:txBody>
          <a:bodyPr/>
          <a:lstStyle/>
          <a:p>
            <a:fld id="{F0A4D973-2E86-4E58-86E8-29F77EBB1C65}" type="datetimeFigureOut">
              <a:rPr lang="es-CL" smtClean="0"/>
              <a:pPr/>
              <a:t>02-05-2024</a:t>
            </a:fld>
            <a:endParaRPr lang="es-CL"/>
          </a:p>
        </p:txBody>
      </p:sp>
      <p:sp>
        <p:nvSpPr>
          <p:cNvPr id="5" name="Marcador de pie de página 4">
            <a:extLst>
              <a:ext uri="{FF2B5EF4-FFF2-40B4-BE49-F238E27FC236}">
                <a16:creationId xmlns:a16="http://schemas.microsoft.com/office/drawing/2014/main" id="{A135CA74-6AB3-736C-D95E-E0A038974848}"/>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5FF00076-D40C-865F-0B16-A9B1BB97E98F}"/>
              </a:ext>
            </a:extLst>
          </p:cNvPr>
          <p:cNvSpPr>
            <a:spLocks noGrp="1"/>
          </p:cNvSpPr>
          <p:nvPr>
            <p:ph type="sldNum" sz="quarter" idx="12"/>
          </p:nvPr>
        </p:nvSpPr>
        <p:spPr/>
        <p:txBody>
          <a:bodyPr/>
          <a:lstStyle/>
          <a:p>
            <a:fld id="{C0BA4245-B2DC-41DD-B958-FCE5AC63DC7C}" type="slidenum">
              <a:rPr lang="es-CL" smtClean="0"/>
              <a:pPr/>
              <a:t>‹Nº›</a:t>
            </a:fld>
            <a:endParaRPr lang="es-CL"/>
          </a:p>
        </p:txBody>
      </p:sp>
    </p:spTree>
    <p:extLst>
      <p:ext uri="{BB962C8B-B14F-4D97-AF65-F5344CB8AC3E}">
        <p14:creationId xmlns:p14="http://schemas.microsoft.com/office/powerpoint/2010/main" val="3254809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B818BE-B582-411C-5989-7E09F2ECA496}"/>
              </a:ext>
            </a:extLst>
          </p:cNvPr>
          <p:cNvSpPr>
            <a:spLocks noGrp="1"/>
          </p:cNvSpPr>
          <p:nvPr>
            <p:ph type="title"/>
          </p:nvPr>
        </p:nvSpPr>
        <p:spPr>
          <a:xfrm>
            <a:off x="623888" y="1709739"/>
            <a:ext cx="7886700" cy="2852737"/>
          </a:xfrm>
        </p:spPr>
        <p:txBody>
          <a:bodyPr anchor="b"/>
          <a:lstStyle>
            <a:lvl1pPr>
              <a:defRPr sz="45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C3E1B479-BFCD-4531-C109-B870EA77F5FB}"/>
              </a:ext>
            </a:extLst>
          </p:cNvPr>
          <p:cNvSpPr>
            <a:spLocks noGrp="1"/>
          </p:cNvSpPr>
          <p:nvPr>
            <p:ph type="body" idx="1"/>
          </p:nvPr>
        </p:nvSpPr>
        <p:spPr>
          <a:xfrm>
            <a:off x="623888" y="4589464"/>
            <a:ext cx="7886700" cy="150018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404A0ABD-370D-19D6-00C3-8DD4A64FB1AC}"/>
              </a:ext>
            </a:extLst>
          </p:cNvPr>
          <p:cNvSpPr>
            <a:spLocks noGrp="1"/>
          </p:cNvSpPr>
          <p:nvPr>
            <p:ph type="dt" sz="half" idx="10"/>
          </p:nvPr>
        </p:nvSpPr>
        <p:spPr/>
        <p:txBody>
          <a:bodyPr/>
          <a:lstStyle/>
          <a:p>
            <a:fld id="{F0A4D973-2E86-4E58-86E8-29F77EBB1C65}" type="datetimeFigureOut">
              <a:rPr lang="es-CL" smtClean="0"/>
              <a:pPr/>
              <a:t>02-05-2024</a:t>
            </a:fld>
            <a:endParaRPr lang="es-CL"/>
          </a:p>
        </p:txBody>
      </p:sp>
      <p:sp>
        <p:nvSpPr>
          <p:cNvPr id="5" name="Marcador de pie de página 4">
            <a:extLst>
              <a:ext uri="{FF2B5EF4-FFF2-40B4-BE49-F238E27FC236}">
                <a16:creationId xmlns:a16="http://schemas.microsoft.com/office/drawing/2014/main" id="{0C5A702B-DD18-AF2A-16C8-86A77E6E4542}"/>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BF77B53B-EFEF-9133-35D9-37B56319273F}"/>
              </a:ext>
            </a:extLst>
          </p:cNvPr>
          <p:cNvSpPr>
            <a:spLocks noGrp="1"/>
          </p:cNvSpPr>
          <p:nvPr>
            <p:ph type="sldNum" sz="quarter" idx="12"/>
          </p:nvPr>
        </p:nvSpPr>
        <p:spPr/>
        <p:txBody>
          <a:bodyPr/>
          <a:lstStyle/>
          <a:p>
            <a:fld id="{C0BA4245-B2DC-41DD-B958-FCE5AC63DC7C}" type="slidenum">
              <a:rPr lang="es-CL" smtClean="0"/>
              <a:pPr/>
              <a:t>‹Nº›</a:t>
            </a:fld>
            <a:endParaRPr lang="es-CL"/>
          </a:p>
        </p:txBody>
      </p:sp>
    </p:spTree>
    <p:extLst>
      <p:ext uri="{BB962C8B-B14F-4D97-AF65-F5344CB8AC3E}">
        <p14:creationId xmlns:p14="http://schemas.microsoft.com/office/powerpoint/2010/main" val="2436907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B7A72B-9A81-CF20-13A7-FE8837583CB7}"/>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0BEC5272-0372-E016-02AF-DA50EC0512FF}"/>
              </a:ext>
            </a:extLst>
          </p:cNvPr>
          <p:cNvSpPr>
            <a:spLocks noGrp="1"/>
          </p:cNvSpPr>
          <p:nvPr>
            <p:ph sz="half" idx="1"/>
          </p:nvPr>
        </p:nvSpPr>
        <p:spPr>
          <a:xfrm>
            <a:off x="6286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02C8B3D8-29F7-6BF8-DBCD-D84A502F5A36}"/>
              </a:ext>
            </a:extLst>
          </p:cNvPr>
          <p:cNvSpPr>
            <a:spLocks noGrp="1"/>
          </p:cNvSpPr>
          <p:nvPr>
            <p:ph sz="half" idx="2"/>
          </p:nvPr>
        </p:nvSpPr>
        <p:spPr>
          <a:xfrm>
            <a:off x="46291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06B2CCF5-62D4-CA4D-7EAD-DA8552CF43BB}"/>
              </a:ext>
            </a:extLst>
          </p:cNvPr>
          <p:cNvSpPr>
            <a:spLocks noGrp="1"/>
          </p:cNvSpPr>
          <p:nvPr>
            <p:ph type="dt" sz="half" idx="10"/>
          </p:nvPr>
        </p:nvSpPr>
        <p:spPr/>
        <p:txBody>
          <a:bodyPr/>
          <a:lstStyle/>
          <a:p>
            <a:fld id="{F0A4D973-2E86-4E58-86E8-29F77EBB1C65}" type="datetimeFigureOut">
              <a:rPr lang="es-CL" smtClean="0"/>
              <a:pPr/>
              <a:t>02-05-2024</a:t>
            </a:fld>
            <a:endParaRPr lang="es-CL"/>
          </a:p>
        </p:txBody>
      </p:sp>
      <p:sp>
        <p:nvSpPr>
          <p:cNvPr id="6" name="Marcador de pie de página 5">
            <a:extLst>
              <a:ext uri="{FF2B5EF4-FFF2-40B4-BE49-F238E27FC236}">
                <a16:creationId xmlns:a16="http://schemas.microsoft.com/office/drawing/2014/main" id="{CB60F41C-E5CE-328C-DBB6-8296B9AF4078}"/>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EB5C461D-3FC4-3638-3025-404087E6872A}"/>
              </a:ext>
            </a:extLst>
          </p:cNvPr>
          <p:cNvSpPr>
            <a:spLocks noGrp="1"/>
          </p:cNvSpPr>
          <p:nvPr>
            <p:ph type="sldNum" sz="quarter" idx="12"/>
          </p:nvPr>
        </p:nvSpPr>
        <p:spPr/>
        <p:txBody>
          <a:bodyPr/>
          <a:lstStyle/>
          <a:p>
            <a:fld id="{C0BA4245-B2DC-41DD-B958-FCE5AC63DC7C}" type="slidenum">
              <a:rPr lang="es-CL" smtClean="0"/>
              <a:pPr/>
              <a:t>‹Nº›</a:t>
            </a:fld>
            <a:endParaRPr lang="es-CL"/>
          </a:p>
        </p:txBody>
      </p:sp>
    </p:spTree>
    <p:extLst>
      <p:ext uri="{BB962C8B-B14F-4D97-AF65-F5344CB8AC3E}">
        <p14:creationId xmlns:p14="http://schemas.microsoft.com/office/powerpoint/2010/main" val="3482929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CE1216-FBF2-57AA-8DE2-CEDA81C2E061}"/>
              </a:ext>
            </a:extLst>
          </p:cNvPr>
          <p:cNvSpPr>
            <a:spLocks noGrp="1"/>
          </p:cNvSpPr>
          <p:nvPr>
            <p:ph type="title"/>
          </p:nvPr>
        </p:nvSpPr>
        <p:spPr>
          <a:xfrm>
            <a:off x="629841" y="365126"/>
            <a:ext cx="78867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87EBB8FD-FF28-9CBF-F502-D076EA0537B9}"/>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0EBBE8A5-1A60-FFE9-C518-B36E88F59F0F}"/>
              </a:ext>
            </a:extLst>
          </p:cNvPr>
          <p:cNvSpPr>
            <a:spLocks noGrp="1"/>
          </p:cNvSpPr>
          <p:nvPr>
            <p:ph sz="half" idx="2"/>
          </p:nvPr>
        </p:nvSpPr>
        <p:spPr>
          <a:xfrm>
            <a:off x="629842" y="2505075"/>
            <a:ext cx="3868340"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13D98D7E-E1FF-91E4-68DF-C9A021D297C1}"/>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7DCD783D-5D91-C955-EF09-6C82AE29BFBB}"/>
              </a:ext>
            </a:extLst>
          </p:cNvPr>
          <p:cNvSpPr>
            <a:spLocks noGrp="1"/>
          </p:cNvSpPr>
          <p:nvPr>
            <p:ph sz="quarter" idx="4"/>
          </p:nvPr>
        </p:nvSpPr>
        <p:spPr>
          <a:xfrm>
            <a:off x="4629150" y="2505075"/>
            <a:ext cx="3887391"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B386F4ED-4FCE-166B-5ACA-E8EA559B26D9}"/>
              </a:ext>
            </a:extLst>
          </p:cNvPr>
          <p:cNvSpPr>
            <a:spLocks noGrp="1"/>
          </p:cNvSpPr>
          <p:nvPr>
            <p:ph type="dt" sz="half" idx="10"/>
          </p:nvPr>
        </p:nvSpPr>
        <p:spPr/>
        <p:txBody>
          <a:bodyPr/>
          <a:lstStyle/>
          <a:p>
            <a:fld id="{F0A4D973-2E86-4E58-86E8-29F77EBB1C65}" type="datetimeFigureOut">
              <a:rPr lang="es-CL" smtClean="0"/>
              <a:pPr/>
              <a:t>02-05-2024</a:t>
            </a:fld>
            <a:endParaRPr lang="es-CL"/>
          </a:p>
        </p:txBody>
      </p:sp>
      <p:sp>
        <p:nvSpPr>
          <p:cNvPr id="8" name="Marcador de pie de página 7">
            <a:extLst>
              <a:ext uri="{FF2B5EF4-FFF2-40B4-BE49-F238E27FC236}">
                <a16:creationId xmlns:a16="http://schemas.microsoft.com/office/drawing/2014/main" id="{71E8EECC-B35C-27F4-31A9-025F2E821758}"/>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B330D6B3-6DCC-AEAF-4176-A3258488BF7C}"/>
              </a:ext>
            </a:extLst>
          </p:cNvPr>
          <p:cNvSpPr>
            <a:spLocks noGrp="1"/>
          </p:cNvSpPr>
          <p:nvPr>
            <p:ph type="sldNum" sz="quarter" idx="12"/>
          </p:nvPr>
        </p:nvSpPr>
        <p:spPr/>
        <p:txBody>
          <a:bodyPr/>
          <a:lstStyle/>
          <a:p>
            <a:fld id="{C0BA4245-B2DC-41DD-B958-FCE5AC63DC7C}" type="slidenum">
              <a:rPr lang="es-CL" smtClean="0"/>
              <a:pPr/>
              <a:t>‹Nº›</a:t>
            </a:fld>
            <a:endParaRPr lang="es-CL"/>
          </a:p>
        </p:txBody>
      </p:sp>
    </p:spTree>
    <p:extLst>
      <p:ext uri="{BB962C8B-B14F-4D97-AF65-F5344CB8AC3E}">
        <p14:creationId xmlns:p14="http://schemas.microsoft.com/office/powerpoint/2010/main" val="1612106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0CCD6E-7100-A1D9-882E-969E2DC027CB}"/>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E2F03B42-3DFB-6165-8898-34BAE56D25A2}"/>
              </a:ext>
            </a:extLst>
          </p:cNvPr>
          <p:cNvSpPr>
            <a:spLocks noGrp="1"/>
          </p:cNvSpPr>
          <p:nvPr>
            <p:ph type="dt" sz="half" idx="10"/>
          </p:nvPr>
        </p:nvSpPr>
        <p:spPr/>
        <p:txBody>
          <a:bodyPr/>
          <a:lstStyle/>
          <a:p>
            <a:fld id="{F0A4D973-2E86-4E58-86E8-29F77EBB1C65}" type="datetimeFigureOut">
              <a:rPr lang="es-CL" smtClean="0"/>
              <a:pPr/>
              <a:t>02-05-2024</a:t>
            </a:fld>
            <a:endParaRPr lang="es-CL"/>
          </a:p>
        </p:txBody>
      </p:sp>
      <p:sp>
        <p:nvSpPr>
          <p:cNvPr id="4" name="Marcador de pie de página 3">
            <a:extLst>
              <a:ext uri="{FF2B5EF4-FFF2-40B4-BE49-F238E27FC236}">
                <a16:creationId xmlns:a16="http://schemas.microsoft.com/office/drawing/2014/main" id="{1D560A3B-4252-D8CF-7D80-B0D19F978A4C}"/>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C954154A-297F-25D1-1A9B-93363ECAD6E0}"/>
              </a:ext>
            </a:extLst>
          </p:cNvPr>
          <p:cNvSpPr>
            <a:spLocks noGrp="1"/>
          </p:cNvSpPr>
          <p:nvPr>
            <p:ph type="sldNum" sz="quarter" idx="12"/>
          </p:nvPr>
        </p:nvSpPr>
        <p:spPr/>
        <p:txBody>
          <a:bodyPr/>
          <a:lstStyle/>
          <a:p>
            <a:fld id="{C0BA4245-B2DC-41DD-B958-FCE5AC63DC7C}" type="slidenum">
              <a:rPr lang="es-CL" smtClean="0"/>
              <a:pPr/>
              <a:t>‹Nº›</a:t>
            </a:fld>
            <a:endParaRPr lang="es-CL"/>
          </a:p>
        </p:txBody>
      </p:sp>
    </p:spTree>
    <p:extLst>
      <p:ext uri="{BB962C8B-B14F-4D97-AF65-F5344CB8AC3E}">
        <p14:creationId xmlns:p14="http://schemas.microsoft.com/office/powerpoint/2010/main" val="4204294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8FC1653D-138F-CAB0-6F97-144EA217EAFB}"/>
              </a:ext>
            </a:extLst>
          </p:cNvPr>
          <p:cNvSpPr>
            <a:spLocks noGrp="1"/>
          </p:cNvSpPr>
          <p:nvPr>
            <p:ph type="dt" sz="half" idx="10"/>
          </p:nvPr>
        </p:nvSpPr>
        <p:spPr/>
        <p:txBody>
          <a:bodyPr/>
          <a:lstStyle/>
          <a:p>
            <a:fld id="{F0A4D973-2E86-4E58-86E8-29F77EBB1C65}" type="datetimeFigureOut">
              <a:rPr lang="es-CL" smtClean="0"/>
              <a:pPr/>
              <a:t>02-05-2024</a:t>
            </a:fld>
            <a:endParaRPr lang="es-CL"/>
          </a:p>
        </p:txBody>
      </p:sp>
      <p:sp>
        <p:nvSpPr>
          <p:cNvPr id="3" name="Marcador de pie de página 2">
            <a:extLst>
              <a:ext uri="{FF2B5EF4-FFF2-40B4-BE49-F238E27FC236}">
                <a16:creationId xmlns:a16="http://schemas.microsoft.com/office/drawing/2014/main" id="{1BE71676-F207-2ACB-BD7C-83D43B200D57}"/>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51AD7C69-0296-83C4-7CFC-42A383F5D6E5}"/>
              </a:ext>
            </a:extLst>
          </p:cNvPr>
          <p:cNvSpPr>
            <a:spLocks noGrp="1"/>
          </p:cNvSpPr>
          <p:nvPr>
            <p:ph type="sldNum" sz="quarter" idx="12"/>
          </p:nvPr>
        </p:nvSpPr>
        <p:spPr/>
        <p:txBody>
          <a:bodyPr/>
          <a:lstStyle/>
          <a:p>
            <a:fld id="{C0BA4245-B2DC-41DD-B958-FCE5AC63DC7C}" type="slidenum">
              <a:rPr lang="es-CL" smtClean="0"/>
              <a:pPr/>
              <a:t>‹Nº›</a:t>
            </a:fld>
            <a:endParaRPr lang="es-CL"/>
          </a:p>
        </p:txBody>
      </p:sp>
    </p:spTree>
    <p:extLst>
      <p:ext uri="{BB962C8B-B14F-4D97-AF65-F5344CB8AC3E}">
        <p14:creationId xmlns:p14="http://schemas.microsoft.com/office/powerpoint/2010/main" val="2083113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DCB695-AE08-C8E1-82D2-AECB99365516}"/>
              </a:ext>
            </a:extLst>
          </p:cNvPr>
          <p:cNvSpPr>
            <a:spLocks noGrp="1"/>
          </p:cNvSpPr>
          <p:nvPr>
            <p:ph type="title"/>
          </p:nvPr>
        </p:nvSpPr>
        <p:spPr>
          <a:xfrm>
            <a:off x="629841" y="457200"/>
            <a:ext cx="2949178" cy="1600200"/>
          </a:xfrm>
        </p:spPr>
        <p:txBody>
          <a:bodyPr anchor="b"/>
          <a:lstStyle>
            <a:lvl1pPr>
              <a:defRPr sz="24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1B0576B3-7E4A-CC45-2668-9F2FB2C682A2}"/>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890DD2A4-DF90-F334-98EF-DF2688B2144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C01556C-AE2E-F685-AE47-44259194F420}"/>
              </a:ext>
            </a:extLst>
          </p:cNvPr>
          <p:cNvSpPr>
            <a:spLocks noGrp="1"/>
          </p:cNvSpPr>
          <p:nvPr>
            <p:ph type="dt" sz="half" idx="10"/>
          </p:nvPr>
        </p:nvSpPr>
        <p:spPr/>
        <p:txBody>
          <a:bodyPr/>
          <a:lstStyle/>
          <a:p>
            <a:fld id="{F0A4D973-2E86-4E58-86E8-29F77EBB1C65}" type="datetimeFigureOut">
              <a:rPr lang="es-CL" smtClean="0"/>
              <a:pPr/>
              <a:t>02-05-2024</a:t>
            </a:fld>
            <a:endParaRPr lang="es-CL"/>
          </a:p>
        </p:txBody>
      </p:sp>
      <p:sp>
        <p:nvSpPr>
          <p:cNvPr id="6" name="Marcador de pie de página 5">
            <a:extLst>
              <a:ext uri="{FF2B5EF4-FFF2-40B4-BE49-F238E27FC236}">
                <a16:creationId xmlns:a16="http://schemas.microsoft.com/office/drawing/2014/main" id="{DAF7E1FB-263F-A8F8-94D6-486233A2AFA2}"/>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A5AAF112-5845-D0D9-AEBB-9AAF882A8DD2}"/>
              </a:ext>
            </a:extLst>
          </p:cNvPr>
          <p:cNvSpPr>
            <a:spLocks noGrp="1"/>
          </p:cNvSpPr>
          <p:nvPr>
            <p:ph type="sldNum" sz="quarter" idx="12"/>
          </p:nvPr>
        </p:nvSpPr>
        <p:spPr/>
        <p:txBody>
          <a:bodyPr/>
          <a:lstStyle/>
          <a:p>
            <a:fld id="{C0BA4245-B2DC-41DD-B958-FCE5AC63DC7C}" type="slidenum">
              <a:rPr lang="es-CL" smtClean="0"/>
              <a:pPr/>
              <a:t>‹Nº›</a:t>
            </a:fld>
            <a:endParaRPr lang="es-CL"/>
          </a:p>
        </p:txBody>
      </p:sp>
    </p:spTree>
    <p:extLst>
      <p:ext uri="{BB962C8B-B14F-4D97-AF65-F5344CB8AC3E}">
        <p14:creationId xmlns:p14="http://schemas.microsoft.com/office/powerpoint/2010/main" val="3973038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143117-83A1-4795-1BE2-D8BEE6FA43A4}"/>
              </a:ext>
            </a:extLst>
          </p:cNvPr>
          <p:cNvSpPr>
            <a:spLocks noGrp="1"/>
          </p:cNvSpPr>
          <p:nvPr>
            <p:ph type="title"/>
          </p:nvPr>
        </p:nvSpPr>
        <p:spPr>
          <a:xfrm>
            <a:off x="629841" y="457200"/>
            <a:ext cx="2949178" cy="1600200"/>
          </a:xfrm>
        </p:spPr>
        <p:txBody>
          <a:bodyPr anchor="b"/>
          <a:lstStyle>
            <a:lvl1pPr>
              <a:defRPr sz="24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C19EAD79-07B6-27D9-C70D-9FB4F735ABA6}"/>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s-CL"/>
          </a:p>
        </p:txBody>
      </p:sp>
      <p:sp>
        <p:nvSpPr>
          <p:cNvPr id="4" name="Marcador de texto 3">
            <a:extLst>
              <a:ext uri="{FF2B5EF4-FFF2-40B4-BE49-F238E27FC236}">
                <a16:creationId xmlns:a16="http://schemas.microsoft.com/office/drawing/2014/main" id="{592C2719-F4B5-7BF4-2241-A7737444D30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9AA9806-4647-1440-16BE-14F9B6B9F43C}"/>
              </a:ext>
            </a:extLst>
          </p:cNvPr>
          <p:cNvSpPr>
            <a:spLocks noGrp="1"/>
          </p:cNvSpPr>
          <p:nvPr>
            <p:ph type="dt" sz="half" idx="10"/>
          </p:nvPr>
        </p:nvSpPr>
        <p:spPr/>
        <p:txBody>
          <a:bodyPr/>
          <a:lstStyle/>
          <a:p>
            <a:fld id="{F0A4D973-2E86-4E58-86E8-29F77EBB1C65}" type="datetimeFigureOut">
              <a:rPr lang="es-CL" smtClean="0"/>
              <a:pPr/>
              <a:t>02-05-2024</a:t>
            </a:fld>
            <a:endParaRPr lang="es-CL"/>
          </a:p>
        </p:txBody>
      </p:sp>
      <p:sp>
        <p:nvSpPr>
          <p:cNvPr id="6" name="Marcador de pie de página 5">
            <a:extLst>
              <a:ext uri="{FF2B5EF4-FFF2-40B4-BE49-F238E27FC236}">
                <a16:creationId xmlns:a16="http://schemas.microsoft.com/office/drawing/2014/main" id="{DB5B10EF-AA1F-31CE-72A5-A9E636FDA737}"/>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71A34871-94A9-4FD8-0C58-92054A5806AB}"/>
              </a:ext>
            </a:extLst>
          </p:cNvPr>
          <p:cNvSpPr>
            <a:spLocks noGrp="1"/>
          </p:cNvSpPr>
          <p:nvPr>
            <p:ph type="sldNum" sz="quarter" idx="12"/>
          </p:nvPr>
        </p:nvSpPr>
        <p:spPr/>
        <p:txBody>
          <a:bodyPr/>
          <a:lstStyle/>
          <a:p>
            <a:fld id="{C0BA4245-B2DC-41DD-B958-FCE5AC63DC7C}" type="slidenum">
              <a:rPr lang="es-CL" smtClean="0"/>
              <a:pPr/>
              <a:t>‹Nº›</a:t>
            </a:fld>
            <a:endParaRPr lang="es-CL"/>
          </a:p>
        </p:txBody>
      </p:sp>
    </p:spTree>
    <p:extLst>
      <p:ext uri="{BB962C8B-B14F-4D97-AF65-F5344CB8AC3E}">
        <p14:creationId xmlns:p14="http://schemas.microsoft.com/office/powerpoint/2010/main" val="1716559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474CE574-7258-2786-782A-2EF44921FEAB}"/>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67BEE736-CB0C-49C5-D4DD-12F2D898CE3B}"/>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CDEF75DE-188B-9E45-E159-2CC0453FC17B}"/>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82000"/>
                  </a:schemeClr>
                </a:solidFill>
              </a:defRPr>
            </a:lvl1pPr>
          </a:lstStyle>
          <a:p>
            <a:fld id="{F0A4D973-2E86-4E58-86E8-29F77EBB1C65}" type="datetimeFigureOut">
              <a:rPr lang="es-CL" smtClean="0"/>
              <a:pPr/>
              <a:t>02-05-2024</a:t>
            </a:fld>
            <a:endParaRPr lang="es-CL"/>
          </a:p>
        </p:txBody>
      </p:sp>
      <p:sp>
        <p:nvSpPr>
          <p:cNvPr id="5" name="Marcador de pie de página 4">
            <a:extLst>
              <a:ext uri="{FF2B5EF4-FFF2-40B4-BE49-F238E27FC236}">
                <a16:creationId xmlns:a16="http://schemas.microsoft.com/office/drawing/2014/main" id="{151A6670-32AA-B4F0-9B8F-DBA6F334F51C}"/>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s-CL"/>
          </a:p>
        </p:txBody>
      </p:sp>
      <p:sp>
        <p:nvSpPr>
          <p:cNvPr id="6" name="Marcador de número de diapositiva 5">
            <a:extLst>
              <a:ext uri="{FF2B5EF4-FFF2-40B4-BE49-F238E27FC236}">
                <a16:creationId xmlns:a16="http://schemas.microsoft.com/office/drawing/2014/main" id="{3AB499A6-E725-9A0B-F6D3-4598C7D872EB}"/>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82000"/>
                  </a:schemeClr>
                </a:solidFill>
              </a:defRPr>
            </a:lvl1pPr>
          </a:lstStyle>
          <a:p>
            <a:fld id="{C0BA4245-B2DC-41DD-B958-FCE5AC63DC7C}" type="slidenum">
              <a:rPr lang="es-CL" smtClean="0"/>
              <a:pPr/>
              <a:t>‹Nº›</a:t>
            </a:fld>
            <a:endParaRPr lang="es-CL"/>
          </a:p>
        </p:txBody>
      </p:sp>
    </p:spTree>
    <p:extLst>
      <p:ext uri="{BB962C8B-B14F-4D97-AF65-F5344CB8AC3E}">
        <p14:creationId xmlns:p14="http://schemas.microsoft.com/office/powerpoint/2010/main" val="668716226"/>
      </p:ext>
    </p:extLst>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s-C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Rectangle 22">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1946" y="148929"/>
            <a:ext cx="4920107"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1 Título"/>
          <p:cNvSpPr>
            <a:spLocks noGrp="1"/>
          </p:cNvSpPr>
          <p:nvPr>
            <p:ph type="ctrTitle"/>
          </p:nvPr>
        </p:nvSpPr>
        <p:spPr>
          <a:xfrm>
            <a:off x="2486273" y="1380754"/>
            <a:ext cx="4171453" cy="2513516"/>
          </a:xfrm>
        </p:spPr>
        <p:txBody>
          <a:bodyPr>
            <a:normAutofit/>
          </a:bodyPr>
          <a:lstStyle/>
          <a:p>
            <a:br>
              <a:rPr lang="es-CL" sz="2500"/>
            </a:br>
            <a:br>
              <a:rPr lang="es-CL" sz="2500"/>
            </a:br>
            <a:br>
              <a:rPr lang="es-CL" sz="2500"/>
            </a:br>
            <a:br>
              <a:rPr lang="es-CL" sz="2500"/>
            </a:br>
            <a:br>
              <a:rPr lang="es-CL" sz="2500"/>
            </a:br>
            <a:r>
              <a:rPr lang="es-CL" sz="2500"/>
              <a:t>Cuenta publica año 2024</a:t>
            </a:r>
            <a:br>
              <a:rPr lang="es-CL" sz="2500"/>
            </a:br>
            <a:r>
              <a:rPr lang="es-CL" sz="2500"/>
              <a:t>gastos año 2023</a:t>
            </a:r>
          </a:p>
        </p:txBody>
      </p:sp>
      <p:sp>
        <p:nvSpPr>
          <p:cNvPr id="3" name="2 Subtítulo"/>
          <p:cNvSpPr>
            <a:spLocks noGrp="1"/>
          </p:cNvSpPr>
          <p:nvPr>
            <p:ph type="subTitle" idx="1"/>
          </p:nvPr>
        </p:nvSpPr>
        <p:spPr>
          <a:xfrm>
            <a:off x="2486273" y="4076802"/>
            <a:ext cx="4171453" cy="1534587"/>
          </a:xfrm>
        </p:spPr>
        <p:txBody>
          <a:bodyPr>
            <a:normAutofit/>
          </a:bodyPr>
          <a:lstStyle/>
          <a:p>
            <a:r>
              <a:rPr lang="es-CL"/>
              <a:t>CORPORACIÓN  EDUCACIONAL SAN MAURICIO  	mayo 2024</a:t>
            </a:r>
          </a:p>
        </p:txBody>
      </p:sp>
      <p:sp>
        <p:nvSpPr>
          <p:cNvPr id="27" name="Arc 26">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1870589" y="6170"/>
            <a:ext cx="5112196"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9" name="Oval 28">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50746" y="5310973"/>
            <a:ext cx="529461"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CD81A2A-6ED4-4EF4-A14C-912D31E148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1 Título"/>
          <p:cNvSpPr>
            <a:spLocks noGrp="1"/>
          </p:cNvSpPr>
          <p:nvPr>
            <p:ph type="title"/>
          </p:nvPr>
        </p:nvSpPr>
        <p:spPr>
          <a:xfrm>
            <a:off x="628650" y="365125"/>
            <a:ext cx="4045020" cy="1325563"/>
          </a:xfrm>
        </p:spPr>
        <p:txBody>
          <a:bodyPr>
            <a:normAutofit/>
          </a:bodyPr>
          <a:lstStyle/>
          <a:p>
            <a:r>
              <a:rPr lang="es-CL" dirty="0"/>
              <a:t>Cuenta publica 2024</a:t>
            </a:r>
          </a:p>
        </p:txBody>
      </p:sp>
      <p:sp>
        <p:nvSpPr>
          <p:cNvPr id="11" name="Freeform: Shape 10">
            <a:extLst>
              <a:ext uri="{FF2B5EF4-FFF2-40B4-BE49-F238E27FC236}">
                <a16:creationId xmlns:a16="http://schemas.microsoft.com/office/drawing/2014/main" id="{1661932C-CA15-4E17-B115-FAE7CBEE47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48992" y="1"/>
            <a:ext cx="866357" cy="625027"/>
          </a:xfrm>
          <a:custGeom>
            <a:avLst/>
            <a:gdLst>
              <a:gd name="connsiteX0" fmla="*/ 4784 w 1155142"/>
              <a:gd name="connsiteY0" fmla="*/ 0 h 625027"/>
              <a:gd name="connsiteX1" fmla="*/ 1150358 w 1155142"/>
              <a:gd name="connsiteY1" fmla="*/ 0 h 625027"/>
              <a:gd name="connsiteX2" fmla="*/ 1155142 w 1155142"/>
              <a:gd name="connsiteY2" fmla="*/ 47456 h 625027"/>
              <a:gd name="connsiteX3" fmla="*/ 577571 w 1155142"/>
              <a:gd name="connsiteY3" fmla="*/ 625027 h 625027"/>
              <a:gd name="connsiteX4" fmla="*/ 0 w 1155142"/>
              <a:gd name="connsiteY4" fmla="*/ 47456 h 6250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625027">
                <a:moveTo>
                  <a:pt x="4784" y="0"/>
                </a:moveTo>
                <a:lnTo>
                  <a:pt x="1150358" y="0"/>
                </a:lnTo>
                <a:lnTo>
                  <a:pt x="1155142" y="47456"/>
                </a:lnTo>
                <a:cubicBezTo>
                  <a:pt x="1155142" y="366440"/>
                  <a:pt x="896555" y="625027"/>
                  <a:pt x="577571" y="625027"/>
                </a:cubicBezTo>
                <a:cubicBezTo>
                  <a:pt x="258587" y="625027"/>
                  <a:pt x="0" y="366440"/>
                  <a:pt x="0" y="47456"/>
                </a:cubicBezTo>
                <a:close/>
              </a:path>
            </a:pathLst>
          </a:custGeom>
          <a:solidFill>
            <a:schemeClr val="accent5">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2 Marcador de contenido"/>
          <p:cNvSpPr>
            <a:spLocks noGrp="1"/>
          </p:cNvSpPr>
          <p:nvPr>
            <p:ph idx="1"/>
          </p:nvPr>
        </p:nvSpPr>
        <p:spPr>
          <a:xfrm>
            <a:off x="628650" y="1825625"/>
            <a:ext cx="4045020" cy="4351338"/>
          </a:xfrm>
        </p:spPr>
        <p:txBody>
          <a:bodyPr>
            <a:normAutofit/>
          </a:bodyPr>
          <a:lstStyle/>
          <a:p>
            <a:r>
              <a:rPr lang="es-CL" sz="1600" b="1"/>
              <a:t> Cuenta Publica año 2024</a:t>
            </a:r>
            <a:endParaRPr lang="es-CL" sz="1600"/>
          </a:p>
          <a:p>
            <a:r>
              <a:rPr lang="es-CL" sz="1600" b="1"/>
              <a:t>                         Buenos  tardes  Srta., Presidenta del centro general de padres y apoderados Sra. María Jara Montesinos, apoderados, Corporación Educativa San Mauricio Señores y Señoras, Nuestro colegio se ha preocupado por ser una comunidad ordenada, ornamentada, inclusiva, acogedora, con un ambiente de respeto,  tolerancia y sana convivencia, respetando todas las normas   la diversidad con valores cristianos los cuales los estamos trabajando todos los días con nuestros alumnos.</a:t>
            </a:r>
            <a:endParaRPr lang="es-CL" sz="1600"/>
          </a:p>
        </p:txBody>
      </p:sp>
      <p:sp>
        <p:nvSpPr>
          <p:cNvPr id="13" name="Oval 12">
            <a:extLst>
              <a:ext uri="{FF2B5EF4-FFF2-40B4-BE49-F238E27FC236}">
                <a16:creationId xmlns:a16="http://schemas.microsoft.com/office/drawing/2014/main" id="{8590ADD5-9383-4D3D-9047-3DA2593CCB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06138" y="3423959"/>
            <a:ext cx="405617" cy="540822"/>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3 Imagen" descr="Descripción: https://fbcdn-sphotos-c-a.akamaihd.net/hphotos-ak-prn1/1013414_303332566469793_1830549779_n.jpg"/>
          <p:cNvPicPr/>
          <p:nvPr/>
        </p:nvPicPr>
        <p:blipFill>
          <a:blip r:embed="rId2" cstate="print"/>
          <a:stretch>
            <a:fillRect/>
          </a:stretch>
        </p:blipFill>
        <p:spPr>
          <a:xfrm>
            <a:off x="5915388" y="1665873"/>
            <a:ext cx="2835788" cy="2882275"/>
          </a:xfrm>
          <a:custGeom>
            <a:avLst/>
            <a:gdLst/>
            <a:ahLst/>
            <a:cxnLst/>
            <a:rect l="l" t="t" r="r" b="b"/>
            <a:pathLst>
              <a:path w="4114800" h="5712488">
                <a:moveTo>
                  <a:pt x="133155" y="0"/>
                </a:moveTo>
                <a:lnTo>
                  <a:pt x="3981645" y="0"/>
                </a:lnTo>
                <a:cubicBezTo>
                  <a:pt x="4055184" y="0"/>
                  <a:pt x="4114800" y="59616"/>
                  <a:pt x="4114800" y="133155"/>
                </a:cubicBezTo>
                <a:lnTo>
                  <a:pt x="4114800" y="5579333"/>
                </a:lnTo>
                <a:cubicBezTo>
                  <a:pt x="4114800" y="5652872"/>
                  <a:pt x="4055184" y="5712488"/>
                  <a:pt x="3981645" y="5712488"/>
                </a:cubicBezTo>
                <a:lnTo>
                  <a:pt x="133155" y="5712488"/>
                </a:lnTo>
                <a:cubicBezTo>
                  <a:pt x="59616" y="5712488"/>
                  <a:pt x="0" y="5652872"/>
                  <a:pt x="0" y="5579333"/>
                </a:cubicBezTo>
                <a:lnTo>
                  <a:pt x="0" y="133155"/>
                </a:lnTo>
                <a:cubicBezTo>
                  <a:pt x="0" y="59616"/>
                  <a:pt x="59616" y="0"/>
                  <a:pt x="133155" y="0"/>
                </a:cubicBezTo>
                <a:close/>
              </a:path>
            </a:pathLst>
          </a:custGeom>
          <a:noFill/>
        </p:spPr>
      </p:pic>
      <p:sp>
        <p:nvSpPr>
          <p:cNvPr id="15" name="Freeform: Shape 14">
            <a:extLst>
              <a:ext uri="{FF2B5EF4-FFF2-40B4-BE49-F238E27FC236}">
                <a16:creationId xmlns:a16="http://schemas.microsoft.com/office/drawing/2014/main" id="{DABE3E45-88CF-45D8-8D40-C773324D9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62201" y="1"/>
            <a:ext cx="1550211" cy="1621879"/>
          </a:xfrm>
          <a:custGeom>
            <a:avLst/>
            <a:gdLst>
              <a:gd name="connsiteX0" fmla="*/ 0 w 2066948"/>
              <a:gd name="connsiteY0" fmla="*/ 0 h 1621879"/>
              <a:gd name="connsiteX1" fmla="*/ 123825 w 2066948"/>
              <a:gd name="connsiteY1" fmla="*/ 0 h 1621879"/>
              <a:gd name="connsiteX2" fmla="*/ 123825 w 2066948"/>
              <a:gd name="connsiteY2" fmla="*/ 1452620 h 1621879"/>
              <a:gd name="connsiteX3" fmla="*/ 1881378 w 2066948"/>
              <a:gd name="connsiteY3" fmla="*/ 436017 h 1621879"/>
              <a:gd name="connsiteX4" fmla="*/ 1127572 w 2066948"/>
              <a:gd name="connsiteY4" fmla="*/ 0 h 1621879"/>
              <a:gd name="connsiteX5" fmla="*/ 1374887 w 2066948"/>
              <a:gd name="connsiteY5" fmla="*/ 0 h 1621879"/>
              <a:gd name="connsiteX6" fmla="*/ 2035969 w 2066948"/>
              <a:gd name="connsiteY6" fmla="*/ 382391 h 1621879"/>
              <a:gd name="connsiteX7" fmla="*/ 2058648 w 2066948"/>
              <a:gd name="connsiteY7" fmla="*/ 466963 h 1621879"/>
              <a:gd name="connsiteX8" fmla="*/ 2035969 w 2066948"/>
              <a:gd name="connsiteY8" fmla="*/ 489642 h 1621879"/>
              <a:gd name="connsiteX9" fmla="*/ 92869 w 2066948"/>
              <a:gd name="connsiteY9" fmla="*/ 1613592 h 1621879"/>
              <a:gd name="connsiteX10" fmla="*/ 61913 w 2066948"/>
              <a:gd name="connsiteY10" fmla="*/ 1621879 h 1621879"/>
              <a:gd name="connsiteX11" fmla="*/ 0 w 2066948"/>
              <a:gd name="connsiteY11" fmla="*/ 1559967 h 1621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66948" h="1621879">
                <a:moveTo>
                  <a:pt x="0" y="0"/>
                </a:moveTo>
                <a:lnTo>
                  <a:pt x="123825" y="0"/>
                </a:lnTo>
                <a:lnTo>
                  <a:pt x="123825" y="1452620"/>
                </a:lnTo>
                <a:lnTo>
                  <a:pt x="1881378" y="436017"/>
                </a:lnTo>
                <a:lnTo>
                  <a:pt x="1127572" y="0"/>
                </a:lnTo>
                <a:lnTo>
                  <a:pt x="1374887" y="0"/>
                </a:lnTo>
                <a:lnTo>
                  <a:pt x="2035969" y="382391"/>
                </a:lnTo>
                <a:cubicBezTo>
                  <a:pt x="2065582" y="399479"/>
                  <a:pt x="2075745" y="437340"/>
                  <a:pt x="2058648" y="466963"/>
                </a:cubicBezTo>
                <a:cubicBezTo>
                  <a:pt x="2053219" y="476384"/>
                  <a:pt x="2045389" y="484204"/>
                  <a:pt x="2035969" y="489642"/>
                </a:cubicBezTo>
                <a:lnTo>
                  <a:pt x="92869" y="1613592"/>
                </a:lnTo>
                <a:cubicBezTo>
                  <a:pt x="83458" y="1619031"/>
                  <a:pt x="72780" y="1621889"/>
                  <a:pt x="61913" y="1621879"/>
                </a:cubicBezTo>
                <a:cubicBezTo>
                  <a:pt x="27719" y="1621879"/>
                  <a:pt x="0" y="1594161"/>
                  <a:pt x="0" y="1559967"/>
                </a:cubicBezTo>
                <a:close/>
              </a:path>
            </a:pathLst>
          </a:custGeom>
          <a:solidFill>
            <a:schemeClr val="accent6"/>
          </a:solidFill>
          <a:ln w="9525" cap="flat">
            <a:noFill/>
            <a:prstDash val="solid"/>
            <a:miter/>
          </a:ln>
        </p:spPr>
        <p:txBody>
          <a:bodyPr rtlCol="0" anchor="ctr"/>
          <a:lstStyle/>
          <a:p>
            <a:endParaRPr lang="en-US"/>
          </a:p>
        </p:txBody>
      </p:sp>
      <p:cxnSp>
        <p:nvCxnSpPr>
          <p:cNvPr id="17" name="Straight Connector 16">
            <a:extLst>
              <a:ext uri="{FF2B5EF4-FFF2-40B4-BE49-F238E27FC236}">
                <a16:creationId xmlns:a16="http://schemas.microsoft.com/office/drawing/2014/main" id="{49CD1692-827B-4C8D-B4A1-134FD04CF4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104058" y="1027906"/>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19" name="Freeform: Shape 18">
            <a:extLst>
              <a:ext uri="{FF2B5EF4-FFF2-40B4-BE49-F238E27FC236}">
                <a16:creationId xmlns:a16="http://schemas.microsoft.com/office/drawing/2014/main" id="{B91ECDA9-56DC-4270-8F33-01C5637B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463438">
            <a:off x="5592435" y="5166682"/>
            <a:ext cx="1376793" cy="2024785"/>
          </a:xfrm>
          <a:custGeom>
            <a:avLst/>
            <a:gdLst>
              <a:gd name="connsiteX0" fmla="*/ 1801138 w 1835725"/>
              <a:gd name="connsiteY0" fmla="*/ 1622662 h 2024785"/>
              <a:gd name="connsiteX1" fmla="*/ 1835717 w 1835725"/>
              <a:gd name="connsiteY1" fmla="*/ 1680254 h 2024785"/>
              <a:gd name="connsiteX2" fmla="*/ 1812568 w 1835725"/>
              <a:gd name="connsiteY2" fmla="*/ 1877193 h 2024785"/>
              <a:gd name="connsiteX3" fmla="*/ 1776210 w 1835725"/>
              <a:gd name="connsiteY3" fmla="*/ 2024785 h 2024785"/>
              <a:gd name="connsiteX4" fmla="*/ 1655772 w 1835725"/>
              <a:gd name="connsiteY4" fmla="*/ 1983449 h 2024785"/>
              <a:gd name="connsiteX5" fmla="*/ 1687591 w 1835725"/>
              <a:gd name="connsiteY5" fmla="*/ 1854495 h 2024785"/>
              <a:gd name="connsiteX6" fmla="*/ 1708939 w 1835725"/>
              <a:gd name="connsiteY6" fmla="*/ 1673301 h 2024785"/>
              <a:gd name="connsiteX7" fmla="*/ 1778129 w 1835725"/>
              <a:gd name="connsiteY7" fmla="*/ 1615979 h 2024785"/>
              <a:gd name="connsiteX8" fmla="*/ 1801138 w 1835725"/>
              <a:gd name="connsiteY8" fmla="*/ 1622662 h 2024785"/>
              <a:gd name="connsiteX9" fmla="*/ 1585229 w 1835725"/>
              <a:gd name="connsiteY9" fmla="*/ 764759 h 2024785"/>
              <a:gd name="connsiteX10" fmla="*/ 1623024 w 1835725"/>
              <a:gd name="connsiteY10" fmla="*/ 792810 h 2024785"/>
              <a:gd name="connsiteX11" fmla="*/ 1777614 w 1835725"/>
              <a:gd name="connsiteY11" fmla="*/ 1157141 h 2024785"/>
              <a:gd name="connsiteX12" fmla="*/ 1733799 w 1835725"/>
              <a:gd name="connsiteY12" fmla="*/ 1235532 h 2024785"/>
              <a:gd name="connsiteX13" fmla="*/ 1716464 w 1835725"/>
              <a:gd name="connsiteY13" fmla="*/ 1237722 h 2024785"/>
              <a:gd name="connsiteX14" fmla="*/ 1716464 w 1835725"/>
              <a:gd name="connsiteY14" fmla="*/ 1237913 h 2024785"/>
              <a:gd name="connsiteX15" fmla="*/ 1655409 w 1835725"/>
              <a:gd name="connsiteY15" fmla="*/ 1191717 h 2024785"/>
              <a:gd name="connsiteX16" fmla="*/ 1513200 w 1835725"/>
              <a:gd name="connsiteY16" fmla="*/ 856627 h 2024785"/>
              <a:gd name="connsiteX17" fmla="*/ 1538499 w 1835725"/>
              <a:gd name="connsiteY17" fmla="*/ 770415 h 2024785"/>
              <a:gd name="connsiteX18" fmla="*/ 1585229 w 1835725"/>
              <a:gd name="connsiteY18" fmla="*/ 764759 h 2024785"/>
              <a:gd name="connsiteX19" fmla="*/ 477919 w 1835725"/>
              <a:gd name="connsiteY19" fmla="*/ 21437 h 2024785"/>
              <a:gd name="connsiteX20" fmla="*/ 509236 w 1835725"/>
              <a:gd name="connsiteY20" fmla="*/ 84182 h 2024785"/>
              <a:gd name="connsiteX21" fmla="*/ 445829 w 1835725"/>
              <a:gd name="connsiteY21" fmla="*/ 139871 h 2024785"/>
              <a:gd name="connsiteX22" fmla="*/ 437447 w 1835725"/>
              <a:gd name="connsiteY22" fmla="*/ 139395 h 2024785"/>
              <a:gd name="connsiteX23" fmla="*/ 73211 w 1835725"/>
              <a:gd name="connsiteY23" fmla="*/ 137204 h 2024785"/>
              <a:gd name="connsiteX24" fmla="*/ 749 w 1835725"/>
              <a:gd name="connsiteY24" fmla="*/ 84082 h 2024785"/>
              <a:gd name="connsiteX25" fmla="*/ 53871 w 1835725"/>
              <a:gd name="connsiteY25" fmla="*/ 11621 h 2024785"/>
              <a:gd name="connsiteX26" fmla="*/ 58352 w 1835725"/>
              <a:gd name="connsiteY26" fmla="*/ 11093 h 2024785"/>
              <a:gd name="connsiteX27" fmla="*/ 454020 w 1835725"/>
              <a:gd name="connsiteY27" fmla="*/ 13474 h 2024785"/>
              <a:gd name="connsiteX28" fmla="*/ 477919 w 1835725"/>
              <a:gd name="connsiteY28" fmla="*/ 21437 h 2024785"/>
              <a:gd name="connsiteX29" fmla="*/ 957797 w 1835725"/>
              <a:gd name="connsiteY29" fmla="*/ 167970 h 2024785"/>
              <a:gd name="connsiteX30" fmla="*/ 1286982 w 1835725"/>
              <a:gd name="connsiteY30" fmla="*/ 387616 h 2024785"/>
              <a:gd name="connsiteX31" fmla="*/ 1293725 w 1835725"/>
              <a:gd name="connsiteY31" fmla="*/ 477075 h 2024785"/>
              <a:gd name="connsiteX32" fmla="*/ 1245453 w 1835725"/>
              <a:gd name="connsiteY32" fmla="*/ 499154 h 2024785"/>
              <a:gd name="connsiteX33" fmla="*/ 1245167 w 1835725"/>
              <a:gd name="connsiteY33" fmla="*/ 499154 h 2024785"/>
              <a:gd name="connsiteX34" fmla="*/ 1203638 w 1835725"/>
              <a:gd name="connsiteY34" fmla="*/ 484104 h 2024785"/>
              <a:gd name="connsiteX35" fmla="*/ 900647 w 1835725"/>
              <a:gd name="connsiteY35" fmla="*/ 281508 h 2024785"/>
              <a:gd name="connsiteX36" fmla="*/ 872454 w 1835725"/>
              <a:gd name="connsiteY36" fmla="*/ 196164 h 2024785"/>
              <a:gd name="connsiteX37" fmla="*/ 957797 w 1835725"/>
              <a:gd name="connsiteY37" fmla="*/ 167970 h 2024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35725" h="2024785">
                <a:moveTo>
                  <a:pt x="1801138" y="1622662"/>
                </a:moveTo>
                <a:cubicBezTo>
                  <a:pt x="1822105" y="1633400"/>
                  <a:pt x="1836117" y="1655372"/>
                  <a:pt x="1835717" y="1680254"/>
                </a:cubicBezTo>
                <a:cubicBezTo>
                  <a:pt x="1832093" y="1746382"/>
                  <a:pt x="1824354" y="1812154"/>
                  <a:pt x="1812568" y="1877193"/>
                </a:cubicBezTo>
                <a:lnTo>
                  <a:pt x="1776210" y="2024785"/>
                </a:lnTo>
                <a:lnTo>
                  <a:pt x="1655772" y="1983449"/>
                </a:lnTo>
                <a:lnTo>
                  <a:pt x="1687591" y="1854495"/>
                </a:lnTo>
                <a:cubicBezTo>
                  <a:pt x="1698455" y="1794657"/>
                  <a:pt x="1705590" y="1734142"/>
                  <a:pt x="1708939" y="1673301"/>
                </a:cubicBezTo>
                <a:cubicBezTo>
                  <a:pt x="1712216" y="1638363"/>
                  <a:pt x="1743190" y="1612703"/>
                  <a:pt x="1778129" y="1615979"/>
                </a:cubicBezTo>
                <a:cubicBezTo>
                  <a:pt x="1786387" y="1616753"/>
                  <a:pt x="1794149" y="1619084"/>
                  <a:pt x="1801138" y="1622662"/>
                </a:cubicBezTo>
                <a:close/>
                <a:moveTo>
                  <a:pt x="1585229" y="764759"/>
                </a:moveTo>
                <a:cubicBezTo>
                  <a:pt x="1600438" y="768789"/>
                  <a:pt x="1614156" y="778436"/>
                  <a:pt x="1623024" y="792810"/>
                </a:cubicBezTo>
                <a:cubicBezTo>
                  <a:pt x="1689575" y="907319"/>
                  <a:pt x="1741505" y="1029715"/>
                  <a:pt x="1777614" y="1157141"/>
                </a:cubicBezTo>
                <a:cubicBezTo>
                  <a:pt x="1787149" y="1190888"/>
                  <a:pt x="1767537" y="1225969"/>
                  <a:pt x="1733799" y="1235532"/>
                </a:cubicBezTo>
                <a:cubicBezTo>
                  <a:pt x="1728151" y="1237046"/>
                  <a:pt x="1722312" y="1237780"/>
                  <a:pt x="1716464" y="1237722"/>
                </a:cubicBezTo>
                <a:lnTo>
                  <a:pt x="1716464" y="1237913"/>
                </a:lnTo>
                <a:cubicBezTo>
                  <a:pt x="1688070" y="1237913"/>
                  <a:pt x="1663124" y="1219044"/>
                  <a:pt x="1655409" y="1191717"/>
                </a:cubicBezTo>
                <a:cubicBezTo>
                  <a:pt x="1622214" y="1074512"/>
                  <a:pt x="1574437" y="961936"/>
                  <a:pt x="1513200" y="856627"/>
                </a:cubicBezTo>
                <a:cubicBezTo>
                  <a:pt x="1496379" y="825834"/>
                  <a:pt x="1507704" y="787236"/>
                  <a:pt x="1538499" y="770415"/>
                </a:cubicBezTo>
                <a:cubicBezTo>
                  <a:pt x="1553325" y="762319"/>
                  <a:pt x="1570022" y="760730"/>
                  <a:pt x="1585229" y="764759"/>
                </a:cubicBezTo>
                <a:close/>
                <a:moveTo>
                  <a:pt x="477919" y="21437"/>
                </a:moveTo>
                <a:cubicBezTo>
                  <a:pt x="499341" y="33775"/>
                  <a:pt x="512445" y="58102"/>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89834" y="-4456"/>
                  <a:pt x="322735" y="-3656"/>
                  <a:pt x="454020" y="13474"/>
                </a:cubicBezTo>
                <a:cubicBezTo>
                  <a:pt x="462713" y="14543"/>
                  <a:pt x="470778" y="17324"/>
                  <a:pt x="477919" y="21437"/>
                </a:cubicBezTo>
                <a:close/>
                <a:moveTo>
                  <a:pt x="957797" y="167970"/>
                </a:move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8235" y="164811"/>
                  <a:pt x="926445" y="152188"/>
                  <a:pt x="957797" y="167970"/>
                </a:cubicBezTo>
                <a:close/>
              </a:path>
            </a:pathLst>
          </a:custGeom>
          <a:solidFill>
            <a:schemeClr val="accent4"/>
          </a:solidFill>
          <a:ln w="9525" cap="flat">
            <a:noFill/>
            <a:prstDash val="solid"/>
            <a:miter/>
          </a:ln>
        </p:spPr>
        <p:txBody>
          <a:bodyPr rtlCol="0" anchor="ctr"/>
          <a:lstStyle/>
          <a:p>
            <a:endParaRPr lang="en-US"/>
          </a:p>
        </p:txBody>
      </p:sp>
      <p:sp>
        <p:nvSpPr>
          <p:cNvPr id="21" name="Freeform: Shape 20">
            <a:extLst>
              <a:ext uri="{FF2B5EF4-FFF2-40B4-BE49-F238E27FC236}">
                <a16:creationId xmlns:a16="http://schemas.microsoft.com/office/drawing/2014/main" id="{75F47824-961D-465D-84F9-EAE11BC617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07145" y="6033795"/>
            <a:ext cx="1493298" cy="824205"/>
          </a:xfrm>
          <a:custGeom>
            <a:avLst/>
            <a:gdLst>
              <a:gd name="connsiteX0" fmla="*/ 995532 w 1991064"/>
              <a:gd name="connsiteY0" fmla="*/ 0 h 824205"/>
              <a:gd name="connsiteX1" fmla="*/ 1984823 w 1991064"/>
              <a:gd name="connsiteY1" fmla="*/ 784423 h 824205"/>
              <a:gd name="connsiteX2" fmla="*/ 1991064 w 1991064"/>
              <a:gd name="connsiteY2" fmla="*/ 824205 h 824205"/>
              <a:gd name="connsiteX3" fmla="*/ 0 w 1991064"/>
              <a:gd name="connsiteY3" fmla="*/ 824205 h 824205"/>
              <a:gd name="connsiteX4" fmla="*/ 6241 w 1991064"/>
              <a:gd name="connsiteY4" fmla="*/ 784423 h 824205"/>
              <a:gd name="connsiteX5" fmla="*/ 995532 w 1991064"/>
              <a:gd name="connsiteY5" fmla="*/ 0 h 824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91064" h="824205">
                <a:moveTo>
                  <a:pt x="995532" y="0"/>
                </a:moveTo>
                <a:cubicBezTo>
                  <a:pt x="1483521" y="0"/>
                  <a:pt x="1890663" y="336754"/>
                  <a:pt x="1984823" y="784423"/>
                </a:cubicBezTo>
                <a:lnTo>
                  <a:pt x="1991064" y="824205"/>
                </a:lnTo>
                <a:lnTo>
                  <a:pt x="0" y="824205"/>
                </a:lnTo>
                <a:lnTo>
                  <a:pt x="6241" y="784423"/>
                </a:lnTo>
                <a:cubicBezTo>
                  <a:pt x="100402" y="336754"/>
                  <a:pt x="507544" y="0"/>
                  <a:pt x="99553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Freeform: Shape 22">
            <a:extLst>
              <a:ext uri="{FF2B5EF4-FFF2-40B4-BE49-F238E27FC236}">
                <a16:creationId xmlns:a16="http://schemas.microsoft.com/office/drawing/2014/main" id="{FEC9DA3E-C1D7-472D-B7C0-F71AE41FBA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8772" y="5519196"/>
            <a:ext cx="1005228" cy="1338805"/>
          </a:xfrm>
          <a:custGeom>
            <a:avLst/>
            <a:gdLst>
              <a:gd name="connsiteX0" fmla="*/ 61913 w 1340305"/>
              <a:gd name="connsiteY0" fmla="*/ 0 h 1338805"/>
              <a:gd name="connsiteX1" fmla="*/ 1340305 w 1340305"/>
              <a:gd name="connsiteY1" fmla="*/ 0 h 1338805"/>
              <a:gd name="connsiteX2" fmla="*/ 1340305 w 1340305"/>
              <a:gd name="connsiteY2" fmla="*/ 123825 h 1338805"/>
              <a:gd name="connsiteX3" fmla="*/ 123825 w 1340305"/>
              <a:gd name="connsiteY3" fmla="*/ 123825 h 1338805"/>
              <a:gd name="connsiteX4" fmla="*/ 123825 w 1340305"/>
              <a:gd name="connsiteY4" fmla="*/ 1338805 h 1338805"/>
              <a:gd name="connsiteX5" fmla="*/ 0 w 1340305"/>
              <a:gd name="connsiteY5" fmla="*/ 1338805 h 1338805"/>
              <a:gd name="connsiteX6" fmla="*/ 0 w 1340305"/>
              <a:gd name="connsiteY6" fmla="*/ 61913 h 1338805"/>
              <a:gd name="connsiteX7" fmla="*/ 61913 w 1340305"/>
              <a:gd name="connsiteY7" fmla="*/ 0 h 1338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40305" h="1338805">
                <a:moveTo>
                  <a:pt x="61913" y="0"/>
                </a:moveTo>
                <a:lnTo>
                  <a:pt x="1340305" y="0"/>
                </a:lnTo>
                <a:lnTo>
                  <a:pt x="1340305" y="123825"/>
                </a:lnTo>
                <a:lnTo>
                  <a:pt x="123825" y="123825"/>
                </a:lnTo>
                <a:lnTo>
                  <a:pt x="123825" y="1338805"/>
                </a:lnTo>
                <a:lnTo>
                  <a:pt x="0" y="1338805"/>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Título"/>
          <p:cNvSpPr>
            <a:spLocks noGrp="1"/>
          </p:cNvSpPr>
          <p:nvPr>
            <p:ph type="title"/>
          </p:nvPr>
        </p:nvSpPr>
        <p:spPr>
          <a:xfrm>
            <a:off x="515125" y="1153572"/>
            <a:ext cx="2400300" cy="4461163"/>
          </a:xfrm>
        </p:spPr>
        <p:txBody>
          <a:bodyPr>
            <a:normAutofit/>
          </a:bodyPr>
          <a:lstStyle/>
          <a:p>
            <a:r>
              <a:rPr lang="es-CL" b="1">
                <a:solidFill>
                  <a:srgbClr val="FFFFFF"/>
                </a:solidFill>
              </a:rPr>
              <a:t>Nuestro PEI.</a:t>
            </a:r>
            <a:endParaRPr lang="es-CL">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2 Marcador de contenido"/>
          <p:cNvSpPr>
            <a:spLocks noGrp="1"/>
          </p:cNvSpPr>
          <p:nvPr>
            <p:ph idx="1"/>
          </p:nvPr>
        </p:nvSpPr>
        <p:spPr>
          <a:xfrm>
            <a:off x="3335481" y="591344"/>
            <a:ext cx="5179868" cy="5585619"/>
          </a:xfrm>
        </p:spPr>
        <p:txBody>
          <a:bodyPr anchor="ctr">
            <a:normAutofit/>
          </a:bodyPr>
          <a:lstStyle/>
          <a:p>
            <a:r>
              <a:rPr lang="es-CL" sz="1900" b="1"/>
              <a:t>PEI anhela entregar logros académica de altas expectativas que favorezcan el desarrollo personal y profesional de nuestros alumnos.</a:t>
            </a:r>
            <a:endParaRPr lang="es-CL" sz="1900"/>
          </a:p>
          <a:p>
            <a:r>
              <a:rPr lang="es-CL" sz="1900" b="1"/>
              <a:t>Creemos que nuestros alumnos son capaces de aprender y desarrollar capacidades cognitivas, sociales, físicas, afectivas y espirituales, considerando sus capacidades y necesidades, privilegiando un ambiente participativo, democrático en su diversidad. Haciéndolos responsables de su proyecto de vida, identificadas con su establecimiento, protagonistas de sus propios aprendizajes, apoyar e integrar a los apoderados a las reuniones, charlas, apoyen a sus hijos en sus deberes escolares.</a:t>
            </a:r>
            <a:endParaRPr lang="es-CL" sz="1900"/>
          </a:p>
          <a:p>
            <a:r>
              <a:rPr lang="es-CL" sz="1900" b="1"/>
              <a:t> Proyecto SEP. PIE, JECD, PEI, Convivencia Escolar, Plan Seguridad Escolar, Cooper</a:t>
            </a:r>
            <a:endParaRPr lang="es-CL" sz="1900"/>
          </a:p>
          <a:p>
            <a:endParaRPr lang="es-CL" sz="19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6397" y="508838"/>
            <a:ext cx="3913467"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1 Título"/>
          <p:cNvSpPr>
            <a:spLocks noGrp="1"/>
          </p:cNvSpPr>
          <p:nvPr>
            <p:ph type="title"/>
          </p:nvPr>
        </p:nvSpPr>
        <p:spPr>
          <a:xfrm>
            <a:off x="480060" y="1243013"/>
            <a:ext cx="2891790" cy="4371974"/>
          </a:xfrm>
        </p:spPr>
        <p:txBody>
          <a:bodyPr>
            <a:normAutofit/>
          </a:bodyPr>
          <a:lstStyle/>
          <a:p>
            <a:r>
              <a:rPr lang="es-CL" sz="1900" b="1">
                <a:solidFill>
                  <a:schemeClr val="tx2"/>
                </a:solidFill>
              </a:rPr>
              <a:t> GESTION LIDERAZGO.PROYECTO SEP 2023</a:t>
            </a:r>
            <a:br>
              <a:rPr lang="es-CL" sz="1900">
                <a:solidFill>
                  <a:schemeClr val="tx2"/>
                </a:solidFill>
              </a:rPr>
            </a:br>
            <a:r>
              <a:rPr lang="es-CL" sz="1900" b="1">
                <a:solidFill>
                  <a:schemeClr val="tx2"/>
                </a:solidFill>
              </a:rPr>
              <a:t>          GESTION LIDERAZGO.</a:t>
            </a:r>
            <a:endParaRPr lang="es-CL" sz="1900">
              <a:solidFill>
                <a:schemeClr val="tx2"/>
              </a:solidFill>
            </a:endParaRPr>
          </a:p>
        </p:txBody>
      </p:sp>
      <p:sp>
        <p:nvSpPr>
          <p:cNvPr id="3" name="2 Marcador de contenido"/>
          <p:cNvSpPr>
            <a:spLocks noGrp="1"/>
          </p:cNvSpPr>
          <p:nvPr>
            <p:ph idx="1"/>
          </p:nvPr>
        </p:nvSpPr>
        <p:spPr>
          <a:xfrm>
            <a:off x="4629150" y="804672"/>
            <a:ext cx="3915918" cy="5230368"/>
          </a:xfrm>
        </p:spPr>
        <p:txBody>
          <a:bodyPr anchor="ctr">
            <a:normAutofit/>
          </a:bodyPr>
          <a:lstStyle/>
          <a:p>
            <a:r>
              <a:rPr lang="es-CL" sz="1500">
                <a:solidFill>
                  <a:schemeClr val="tx2"/>
                </a:solidFill>
              </a:rPr>
              <a:t> acompañamiento en el  aula de Pre- kínder hasta </a:t>
            </a:r>
          </a:p>
          <a:p>
            <a:r>
              <a:rPr lang="es-CL" sz="1500">
                <a:solidFill>
                  <a:schemeClr val="tx2"/>
                </a:solidFill>
              </a:rPr>
              <a:t>                         8° Básico</a:t>
            </a:r>
          </a:p>
          <a:p>
            <a:r>
              <a:rPr lang="es-CL" sz="1500">
                <a:solidFill>
                  <a:schemeClr val="tx2"/>
                </a:solidFill>
              </a:rPr>
              <a:t>                         Revisión planificaciones.</a:t>
            </a:r>
          </a:p>
          <a:p>
            <a:r>
              <a:rPr lang="es-CL" sz="1500">
                <a:solidFill>
                  <a:schemeClr val="tx2"/>
                </a:solidFill>
              </a:rPr>
              <a:t>                         Plan anual.</a:t>
            </a:r>
          </a:p>
          <a:p>
            <a:r>
              <a:rPr lang="es-CL" sz="1500">
                <a:solidFill>
                  <a:schemeClr val="tx2"/>
                </a:solidFill>
              </a:rPr>
              <a:t>                         Plan seguridad Escolar.</a:t>
            </a:r>
          </a:p>
          <a:p>
            <a:r>
              <a:rPr lang="es-CL" sz="1500">
                <a:solidFill>
                  <a:schemeClr val="tx2"/>
                </a:solidFill>
              </a:rPr>
              <a:t>                         Plan Convivencia Escolar</a:t>
            </a:r>
          </a:p>
          <a:p>
            <a:r>
              <a:rPr lang="es-CL" sz="1500">
                <a:solidFill>
                  <a:schemeClr val="tx2"/>
                </a:solidFill>
              </a:rPr>
              <a:t>                         Plan Institucional.</a:t>
            </a:r>
          </a:p>
          <a:p>
            <a:r>
              <a:rPr lang="es-CL" sz="1500">
                <a:solidFill>
                  <a:schemeClr val="tx2"/>
                </a:solidFill>
              </a:rPr>
              <a:t>                         Plan Jornada Escolar Completa</a:t>
            </a:r>
          </a:p>
          <a:p>
            <a:r>
              <a:rPr lang="es-CL" sz="1500">
                <a:solidFill>
                  <a:schemeClr val="tx2"/>
                </a:solidFill>
              </a:rPr>
              <a:t>                         Plan Inclusión.</a:t>
            </a:r>
          </a:p>
          <a:p>
            <a:r>
              <a:rPr lang="es-CL" sz="1500">
                <a:solidFill>
                  <a:schemeClr val="tx2"/>
                </a:solidFill>
              </a:rPr>
              <a:t>                         Plan de sexo, genero y afectividad</a:t>
            </a:r>
          </a:p>
          <a:p>
            <a:r>
              <a:rPr lang="es-CL" sz="1500">
                <a:solidFill>
                  <a:schemeClr val="tx2"/>
                </a:solidFill>
              </a:rPr>
              <a:t>                         Plan de desarrollo  profesional.</a:t>
            </a:r>
          </a:p>
          <a:p>
            <a:r>
              <a:rPr lang="es-CL" sz="1500">
                <a:solidFill>
                  <a:schemeClr val="tx2"/>
                </a:solidFill>
              </a:rPr>
              <a:t>                         Evaluaciones SEP 2023  Diagnóstico Marzo,</a:t>
            </a:r>
          </a:p>
          <a:p>
            <a:r>
              <a:rPr lang="es-CL" sz="1500">
                <a:solidFill>
                  <a:schemeClr val="tx2"/>
                </a:solidFill>
              </a:rPr>
              <a:t>                         Junio, Noviembre 2023. </a:t>
            </a:r>
          </a:p>
          <a:p>
            <a:endParaRPr lang="es-CL" sz="150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Título"/>
          <p:cNvSpPr>
            <a:spLocks noGrp="1"/>
          </p:cNvSpPr>
          <p:nvPr>
            <p:ph type="title"/>
          </p:nvPr>
        </p:nvSpPr>
        <p:spPr>
          <a:xfrm>
            <a:off x="515125" y="1153572"/>
            <a:ext cx="2400300" cy="4461163"/>
          </a:xfrm>
        </p:spPr>
        <p:txBody>
          <a:bodyPr>
            <a:normAutofit/>
          </a:bodyPr>
          <a:lstStyle/>
          <a:p>
            <a:r>
              <a:rPr lang="es-CL" sz="2800" b="1">
                <a:solidFill>
                  <a:srgbClr val="FFFFFF"/>
                </a:solidFill>
              </a:rPr>
              <a:t> GESTION PEDAGOGICA</a:t>
            </a:r>
            <a:endParaRPr lang="es-CL" sz="280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2 Marcador de contenido"/>
          <p:cNvSpPr>
            <a:spLocks noGrp="1"/>
          </p:cNvSpPr>
          <p:nvPr>
            <p:ph idx="1"/>
          </p:nvPr>
        </p:nvSpPr>
        <p:spPr>
          <a:xfrm>
            <a:off x="3335481" y="591344"/>
            <a:ext cx="5179868" cy="5585619"/>
          </a:xfrm>
        </p:spPr>
        <p:txBody>
          <a:bodyPr anchor="ctr">
            <a:normAutofit/>
          </a:bodyPr>
          <a:lstStyle/>
          <a:p>
            <a:r>
              <a:rPr lang="es-CL" sz="1800"/>
              <a:t>                        DIA , MARZO, JUNIO, NOVIEMBRE 2023</a:t>
            </a:r>
          </a:p>
          <a:p>
            <a:r>
              <a:rPr lang="es-CL" sz="1800"/>
              <a:t>                        Reuniones semanales.</a:t>
            </a:r>
          </a:p>
          <a:p>
            <a:r>
              <a:rPr lang="es-CL" sz="1800"/>
              <a:t>                        Planificaciones alumnos clase- a clase</a:t>
            </a:r>
          </a:p>
          <a:p>
            <a:r>
              <a:rPr lang="es-CL" sz="1800"/>
              <a:t>                        Mejorar aprendizajes de los alumnos en las asignaturas de Lenguaje, Matemáticas Ciencia                       </a:t>
            </a:r>
          </a:p>
          <a:p>
            <a:r>
              <a:rPr lang="es-CL" sz="1800"/>
              <a:t>                        Tecnología, Artística, Valores, actitudes auto-estima de los alumnos</a:t>
            </a:r>
          </a:p>
          <a:p>
            <a:r>
              <a:rPr lang="es-CL" sz="1800"/>
              <a:t>                        Charlas con Docentes alumnos Programa vida sana. Pruebas de Diagnóstico, Junio, Noviembre 2023</a:t>
            </a:r>
          </a:p>
          <a:p>
            <a:r>
              <a:rPr lang="es-CL" sz="1800"/>
              <a:t>                       Acompañamiento en el aula.</a:t>
            </a:r>
          </a:p>
          <a:p>
            <a:r>
              <a:rPr lang="es-CL" sz="1800"/>
              <a:t>                       Proyecto PIE</a:t>
            </a:r>
          </a:p>
          <a:p>
            <a:r>
              <a:rPr lang="es-CL" sz="1800"/>
              <a:t>                       Proyecto PME</a:t>
            </a:r>
          </a:p>
          <a:p>
            <a:r>
              <a:rPr lang="es-CL" sz="1800"/>
              <a:t>SIMCE 2023 LENGUAJE 289 PUNTOS </a:t>
            </a:r>
          </a:p>
          <a:p>
            <a:r>
              <a:rPr lang="es-CL" sz="1800"/>
              <a:t>EDUCACION MATEMÁTICAS 279 PUNTOS</a:t>
            </a:r>
          </a:p>
          <a:p>
            <a:endParaRPr lang="es-CL" sz="1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B210AC1D-4063-4C6E-9528-FA9C4C0C18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02F8C595-E68C-4306-AED8-DC7826A0A5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562310" cy="6858000"/>
          </a:xfrm>
          <a:prstGeom prst="rect">
            <a:avLst/>
          </a:prstGeom>
          <a:ln>
            <a:noFill/>
          </a:ln>
          <a:effectLst>
            <a:outerShdw blurRad="889000" dist="406400" dir="21540000" sx="90000" sy="90000" algn="t" rotWithShape="0">
              <a:srgbClr val="000000">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Título"/>
          <p:cNvSpPr>
            <a:spLocks noGrp="1"/>
          </p:cNvSpPr>
          <p:nvPr>
            <p:ph type="title"/>
          </p:nvPr>
        </p:nvSpPr>
        <p:spPr>
          <a:xfrm>
            <a:off x="5102556" y="762001"/>
            <a:ext cx="3117384" cy="1708244"/>
          </a:xfrm>
        </p:spPr>
        <p:txBody>
          <a:bodyPr anchor="ctr">
            <a:normAutofit/>
          </a:bodyPr>
          <a:lstStyle/>
          <a:p>
            <a:r>
              <a:rPr lang="es-CL" sz="3500"/>
              <a:t>GESTION CURRICULAR</a:t>
            </a:r>
          </a:p>
        </p:txBody>
      </p:sp>
      <p:pic>
        <p:nvPicPr>
          <p:cNvPr id="5" name="Picture 4" descr="Números de plástico de juguete">
            <a:extLst>
              <a:ext uri="{FF2B5EF4-FFF2-40B4-BE49-F238E27FC236}">
                <a16:creationId xmlns:a16="http://schemas.microsoft.com/office/drawing/2014/main" id="{D10CB273-5F79-7865-88AA-AF4C1CC74E72}"/>
              </a:ext>
            </a:extLst>
          </p:cNvPr>
          <p:cNvPicPr>
            <a:picLocks noChangeAspect="1"/>
          </p:cNvPicPr>
          <p:nvPr/>
        </p:nvPicPr>
        <p:blipFill rotWithShape="1">
          <a:blip r:embed="rId3"/>
          <a:srcRect l="24671" r="30829" b="-2"/>
          <a:stretch/>
        </p:blipFill>
        <p:spPr>
          <a:xfrm>
            <a:off x="20" y="-2"/>
            <a:ext cx="4571980" cy="6858002"/>
          </a:xfrm>
          <a:prstGeom prst="rect">
            <a:avLst/>
          </a:prstGeom>
        </p:spPr>
      </p:pic>
      <p:sp>
        <p:nvSpPr>
          <p:cNvPr id="3" name="2 Marcador de contenido"/>
          <p:cNvSpPr>
            <a:spLocks noGrp="1"/>
          </p:cNvSpPr>
          <p:nvPr>
            <p:ph idx="1"/>
          </p:nvPr>
        </p:nvSpPr>
        <p:spPr>
          <a:xfrm>
            <a:off x="5102556" y="2470245"/>
            <a:ext cx="3117384" cy="3769835"/>
          </a:xfrm>
        </p:spPr>
        <p:txBody>
          <a:bodyPr anchor="ctr">
            <a:normAutofit/>
          </a:bodyPr>
          <a:lstStyle/>
          <a:p>
            <a:r>
              <a:rPr lang="es-CL" sz="1300"/>
              <a:t> Charlas con Docentes alumnos convivencia escolar ,resolución de problemas.</a:t>
            </a:r>
          </a:p>
          <a:p>
            <a:r>
              <a:rPr lang="es-CL" sz="1300"/>
              <a:t>Pruebas de Diagnostico, Junio, </a:t>
            </a:r>
          </a:p>
          <a:p>
            <a:r>
              <a:rPr lang="es-CL" sz="1300"/>
              <a:t>                        Noviembre</a:t>
            </a:r>
          </a:p>
          <a:p>
            <a:r>
              <a:rPr lang="es-CL" sz="1300"/>
              <a:t>                        Para mejorar los aprendizajes de los alumnos.</a:t>
            </a:r>
          </a:p>
          <a:p>
            <a:r>
              <a:rPr lang="es-CL" sz="1300"/>
              <a:t>                        Actividades Extra programáticas.</a:t>
            </a:r>
          </a:p>
          <a:p>
            <a:r>
              <a:rPr lang="es-CL" sz="1300"/>
              <a:t>                        Talleres de  lenguaje, razonamiento lógico, ciencias.</a:t>
            </a:r>
          </a:p>
          <a:p>
            <a:pPr marL="0" indent="0">
              <a:buNone/>
            </a:pPr>
            <a:r>
              <a:rPr lang="es-CL" sz="1300"/>
              <a:t>                               </a:t>
            </a:r>
          </a:p>
          <a:p>
            <a:r>
              <a:rPr lang="es-CL" sz="1300"/>
              <a:t>                        Compra de 9  Tablet interactivo, carro taller de matemáticas a Kdoce</a:t>
            </a:r>
          </a:p>
          <a:p>
            <a:r>
              <a:rPr lang="es-CL" sz="130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Título"/>
          <p:cNvSpPr>
            <a:spLocks noGrp="1"/>
          </p:cNvSpPr>
          <p:nvPr>
            <p:ph type="title"/>
          </p:nvPr>
        </p:nvSpPr>
        <p:spPr>
          <a:xfrm>
            <a:off x="515125" y="1153572"/>
            <a:ext cx="2400300" cy="4461163"/>
          </a:xfrm>
        </p:spPr>
        <p:txBody>
          <a:bodyPr>
            <a:normAutofit/>
          </a:bodyPr>
          <a:lstStyle/>
          <a:p>
            <a:r>
              <a:rPr lang="es-CL" sz="2600" b="1">
                <a:solidFill>
                  <a:srgbClr val="FFFFFF"/>
                </a:solidFill>
              </a:rPr>
              <a:t>GESTION CONVIVENCIA ESCOLAR</a:t>
            </a:r>
            <a:endParaRPr lang="es-CL" sz="260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2 Marcador de contenido"/>
          <p:cNvSpPr>
            <a:spLocks noGrp="1"/>
          </p:cNvSpPr>
          <p:nvPr>
            <p:ph idx="1"/>
          </p:nvPr>
        </p:nvSpPr>
        <p:spPr>
          <a:xfrm>
            <a:off x="3335481" y="591344"/>
            <a:ext cx="5179868" cy="5585619"/>
          </a:xfrm>
        </p:spPr>
        <p:txBody>
          <a:bodyPr anchor="ctr">
            <a:normAutofit/>
          </a:bodyPr>
          <a:lstStyle/>
          <a:p>
            <a:r>
              <a:rPr lang="es-CL" sz="1900"/>
              <a:t> Atención psicóloga charlas con la psicóloga, salida a terreno.</a:t>
            </a:r>
          </a:p>
          <a:p>
            <a:r>
              <a:rPr lang="es-CL" sz="1900"/>
              <a:t>                        Día de la Madre, padre, carabinero, árbol, niño, tierra, medio-ambiente, fiestas patrias, </a:t>
            </a:r>
          </a:p>
          <a:p>
            <a:r>
              <a:rPr lang="es-CL" sz="1900"/>
              <a:t>Charlas con especialista a la comunidad educativa.  </a:t>
            </a:r>
          </a:p>
          <a:p>
            <a:r>
              <a:rPr lang="es-CL" sz="1900"/>
              <a:t>                       Mejorar auto-estima, disciplina, aceptar a sus compañeros, protocolos de bulín, violencia .</a:t>
            </a:r>
          </a:p>
          <a:p>
            <a:r>
              <a:rPr lang="es-CL" sz="1900"/>
              <a:t>                       Pares  accidentes, seguridad escolar, convivencia en el furgón, sala de clases, recreos, </a:t>
            </a:r>
          </a:p>
          <a:p>
            <a:r>
              <a:rPr lang="es-CL" sz="1900"/>
              <a:t>                       Almuerzo, etc. </a:t>
            </a:r>
          </a:p>
          <a:p>
            <a:endParaRPr lang="es-CL" sz="1900"/>
          </a:p>
          <a:p>
            <a:r>
              <a:rPr lang="es-CL" sz="1900"/>
              <a:t>Licenciatura octavo y kínder.</a:t>
            </a:r>
          </a:p>
          <a:p>
            <a:r>
              <a:rPr lang="es-CL" sz="1900"/>
              <a:t>Fiesta de navidad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Título"/>
          <p:cNvSpPr>
            <a:spLocks noGrp="1"/>
          </p:cNvSpPr>
          <p:nvPr>
            <p:ph type="title"/>
          </p:nvPr>
        </p:nvSpPr>
        <p:spPr>
          <a:xfrm>
            <a:off x="515125" y="1153572"/>
            <a:ext cx="2400300" cy="4461163"/>
          </a:xfrm>
        </p:spPr>
        <p:txBody>
          <a:bodyPr>
            <a:normAutofit/>
          </a:bodyPr>
          <a:lstStyle/>
          <a:p>
            <a:r>
              <a:rPr lang="es-CL" sz="2800">
                <a:solidFill>
                  <a:srgbClr val="FFFFFF"/>
                </a:solidFill>
              </a:rPr>
              <a:t>RECURSOS ECONÓMICOS</a:t>
            </a:r>
          </a:p>
        </p:txBody>
      </p:sp>
      <p:sp>
        <p:nvSpPr>
          <p:cNvPr id="23" name="Arc 2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2 Marcador de contenido"/>
          <p:cNvSpPr>
            <a:spLocks noGrp="1"/>
          </p:cNvSpPr>
          <p:nvPr>
            <p:ph idx="1"/>
          </p:nvPr>
        </p:nvSpPr>
        <p:spPr>
          <a:xfrm>
            <a:off x="3335481" y="591344"/>
            <a:ext cx="5179868" cy="5585619"/>
          </a:xfrm>
        </p:spPr>
        <p:txBody>
          <a:bodyPr anchor="ctr">
            <a:normAutofit/>
          </a:bodyPr>
          <a:lstStyle/>
          <a:p>
            <a:pPr marL="0" indent="0">
              <a:buNone/>
            </a:pPr>
            <a:r>
              <a:rPr lang="es-CL" sz="1600" b="1"/>
              <a:t>                      </a:t>
            </a:r>
            <a:r>
              <a:rPr lang="es-CL" sz="1600"/>
              <a:t>     </a:t>
            </a:r>
          </a:p>
          <a:p>
            <a:pPr marL="0" indent="0">
              <a:buNone/>
            </a:pPr>
            <a:r>
              <a:rPr lang="es-CL" sz="1600" b="1"/>
              <a:t>                             Recursos económicos. Año 2023</a:t>
            </a:r>
            <a:endParaRPr lang="es-CL" sz="1600"/>
          </a:p>
          <a:p>
            <a:r>
              <a:rPr lang="es-CL" sz="1600"/>
              <a:t>  Dar buen uso de los recursos del proyecto, tener al día facturas compras los recursos cuando  Lo necesiten la comunidad educativa educativa.  Se recibió la cantidad de $556.159.943 y se gastaron en el año 2023.según detalle:</a:t>
            </a:r>
          </a:p>
          <a:p>
            <a:r>
              <a:rPr lang="es-CL" sz="1600"/>
              <a:t>Gratuidad y otras bonificaciones   $89.845.028</a:t>
            </a:r>
          </a:p>
          <a:p>
            <a:r>
              <a:rPr lang="es-CL" sz="1600"/>
              <a:t>BRP Y ASIG CEIP,TRAMO PROFESIONAL $96.488.382</a:t>
            </a:r>
          </a:p>
          <a:p>
            <a:r>
              <a:rPr lang="es-CL" sz="1600"/>
              <a:t>Se gasto en el año en el Proyecto SEP $ 94.881.066</a:t>
            </a:r>
          </a:p>
          <a:p>
            <a:r>
              <a:rPr lang="es-CL" sz="1600"/>
              <a:t> SUBVENCIÓN PIE y Normal  $ 256.651.173</a:t>
            </a:r>
          </a:p>
          <a:p>
            <a:r>
              <a:rPr lang="es-CL" sz="1600"/>
              <a:t> Mantención   $ 3.357.455 Mantención</a:t>
            </a:r>
          </a:p>
          <a:p>
            <a:r>
              <a:rPr lang="es-CL" sz="1600"/>
              <a:t>Subvención  pro retención  $ 1.537.886</a:t>
            </a:r>
          </a:p>
          <a:p>
            <a:r>
              <a:rPr lang="es-CL" sz="1600"/>
              <a:t>Reliquidaciones y otros $4.668.990</a:t>
            </a:r>
          </a:p>
          <a:p>
            <a:r>
              <a:rPr lang="es-CL" sz="1600"/>
              <a:t>Bonos escolaridad, navidad, fiestas patrias, vacaciones y especial  $8.729.963</a:t>
            </a:r>
          </a:p>
          <a:p>
            <a:pPr marL="0" indent="0">
              <a:buNone/>
            </a:pPr>
            <a:endParaRPr lang="es-CL" sz="1600"/>
          </a:p>
          <a:p>
            <a:r>
              <a:rPr lang="es-CL" sz="1600"/>
              <a:t>Total                $ 556.159.943</a:t>
            </a:r>
          </a:p>
          <a:p>
            <a:pPr marL="0" indent="0">
              <a:buNone/>
            </a:pPr>
            <a:r>
              <a:rPr lang="es-CL" sz="1600"/>
              <a:t>                          </a:t>
            </a:r>
          </a:p>
          <a:p>
            <a:endParaRPr lang="es-CL" sz="16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401417" y="1138036"/>
            <a:ext cx="4083287" cy="1402470"/>
          </a:xfrm>
        </p:spPr>
        <p:txBody>
          <a:bodyPr anchor="t">
            <a:normAutofit/>
          </a:bodyPr>
          <a:lstStyle/>
          <a:p>
            <a:r>
              <a:rPr lang="es-CL" sz="2800"/>
              <a:t>MENSAJE</a:t>
            </a:r>
          </a:p>
        </p:txBody>
      </p:sp>
      <p:pic>
        <p:nvPicPr>
          <p:cNvPr id="13" name="Picture 4" descr="Rompecabezas blanco con una pieza roja">
            <a:extLst>
              <a:ext uri="{FF2B5EF4-FFF2-40B4-BE49-F238E27FC236}">
                <a16:creationId xmlns:a16="http://schemas.microsoft.com/office/drawing/2014/main" id="{E802D43F-CCCE-2F76-7379-60B088138595}"/>
              </a:ext>
            </a:extLst>
          </p:cNvPr>
          <p:cNvPicPr>
            <a:picLocks noChangeAspect="1"/>
          </p:cNvPicPr>
          <p:nvPr/>
        </p:nvPicPr>
        <p:blipFill rotWithShape="1">
          <a:blip r:embed="rId2"/>
          <a:srcRect l="34958" r="33354"/>
          <a:stretch/>
        </p:blipFill>
        <p:spPr>
          <a:xfrm>
            <a:off x="20" y="10"/>
            <a:ext cx="3863363" cy="6857990"/>
          </a:xfrm>
          <a:prstGeom prst="rect">
            <a:avLst/>
          </a:prstGeom>
        </p:spPr>
      </p:pic>
      <p:cxnSp>
        <p:nvCxnSpPr>
          <p:cNvPr id="14" name="Straight Connector 8">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478772" y="871146"/>
            <a:ext cx="552705"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2 Marcador de contenido"/>
          <p:cNvSpPr>
            <a:spLocks noGrp="1"/>
          </p:cNvSpPr>
          <p:nvPr>
            <p:ph idx="1"/>
          </p:nvPr>
        </p:nvSpPr>
        <p:spPr>
          <a:xfrm>
            <a:off x="4401417" y="2551176"/>
            <a:ext cx="4083287" cy="3591207"/>
          </a:xfrm>
        </p:spPr>
        <p:txBody>
          <a:bodyPr>
            <a:normAutofit/>
          </a:bodyPr>
          <a:lstStyle/>
          <a:p>
            <a:r>
              <a:rPr lang="es-CL" sz="1600" b="1"/>
              <a:t>Me despido cordialmente de ustedes esperando que hayan comprendido que nuestro Establecimiento,  directivos, profesores, asistentes de la educación, alumnos, apoderados, equipo de gestión estamos trabajando haciendo que los recursos que el estado nos brindan sean utilizados en forma  equitativa, eficiente y priorizando las toda la comunidad educativas.</a:t>
            </a:r>
            <a:endParaRPr lang="es-CL" sz="1600"/>
          </a:p>
          <a:p>
            <a:pPr marL="64008" indent="0">
              <a:buNone/>
            </a:pPr>
            <a:r>
              <a:rPr lang="es-CL" sz="1600" b="1"/>
              <a:t> </a:t>
            </a:r>
            <a:endParaRPr lang="es-CL" sz="1600"/>
          </a:p>
          <a:p>
            <a:r>
              <a:rPr lang="es-CL" sz="1600" b="1"/>
              <a:t>Muchas gracias. ¡Qué dios los bendiga a ustedes a su familia y a nuestro colegio ¡</a:t>
            </a:r>
            <a:endParaRPr lang="es-CL" sz="1600"/>
          </a:p>
          <a:p>
            <a:endParaRPr lang="es-CL" sz="160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284</TotalTime>
  <Words>738</Words>
  <Application>Microsoft Office PowerPoint</Application>
  <PresentationFormat>Presentación en pantalla (4:3)</PresentationFormat>
  <Paragraphs>76</Paragraphs>
  <Slides>9</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9</vt:i4>
      </vt:variant>
    </vt:vector>
  </HeadingPairs>
  <TitlesOfParts>
    <vt:vector size="14" baseType="lpstr">
      <vt:lpstr>Aptos</vt:lpstr>
      <vt:lpstr>Aptos Display</vt:lpstr>
      <vt:lpstr>Arial</vt:lpstr>
      <vt:lpstr>Calibri</vt:lpstr>
      <vt:lpstr>Tema de Office</vt:lpstr>
      <vt:lpstr>     Cuenta publica año 2024 gastos año 2023</vt:lpstr>
      <vt:lpstr>Cuenta publica 2024</vt:lpstr>
      <vt:lpstr>Nuestro PEI.</vt:lpstr>
      <vt:lpstr> GESTION LIDERAZGO.PROYECTO SEP 2023           GESTION LIDERAZGO.</vt:lpstr>
      <vt:lpstr> GESTION PEDAGOGICA</vt:lpstr>
      <vt:lpstr>GESTION CURRICULAR</vt:lpstr>
      <vt:lpstr>GESTION CONVIVENCIA ESCOLAR</vt:lpstr>
      <vt:lpstr>RECURSOS ECONÓMICOS</vt:lpstr>
      <vt:lpstr>MENSAJE</vt:lpstr>
    </vt:vector>
  </TitlesOfParts>
  <Company>msi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Cuenta publica año 2016</dc:title>
  <dc:creator>Windows User</dc:creator>
  <cp:lastModifiedBy>colegio san mauricio</cp:lastModifiedBy>
  <cp:revision>41</cp:revision>
  <cp:lastPrinted>2023-04-13T18:50:12Z</cp:lastPrinted>
  <dcterms:created xsi:type="dcterms:W3CDTF">2017-05-18T14:07:08Z</dcterms:created>
  <dcterms:modified xsi:type="dcterms:W3CDTF">2024-05-02T19:16:56Z</dcterms:modified>
</cp:coreProperties>
</file>